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9" r:id="rId1"/>
  </p:sldMasterIdLst>
  <p:notesMasterIdLst>
    <p:notesMasterId r:id="rId12"/>
  </p:notesMasterIdLst>
  <p:sldIdLst>
    <p:sldId id="271" r:id="rId2"/>
    <p:sldId id="257" r:id="rId3"/>
    <p:sldId id="260" r:id="rId4"/>
    <p:sldId id="270" r:id="rId5"/>
    <p:sldId id="258" r:id="rId6"/>
    <p:sldId id="265" r:id="rId7"/>
    <p:sldId id="267" r:id="rId8"/>
    <p:sldId id="268" r:id="rId9"/>
    <p:sldId id="261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B6FC"/>
    <a:srgbClr val="28AEED"/>
    <a:srgbClr val="CF90F7"/>
    <a:srgbClr val="816AF4"/>
    <a:srgbClr val="ECECEC"/>
    <a:srgbClr val="FF9444"/>
    <a:srgbClr val="FFFF00"/>
    <a:srgbClr val="FFD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821"/>
    <p:restoredTop sz="94582"/>
  </p:normalViewPr>
  <p:slideViewPr>
    <p:cSldViewPr snapToGrid="0">
      <p:cViewPr varScale="1">
        <p:scale>
          <a:sx n="76" d="100"/>
          <a:sy n="76" d="100"/>
        </p:scale>
        <p:origin x="208" y="952"/>
      </p:cViewPr>
      <p:guideLst/>
    </p:cSldViewPr>
  </p:slideViewPr>
  <p:outlineViewPr>
    <p:cViewPr>
      <p:scale>
        <a:sx n="20" d="100"/>
        <a:sy n="2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tiff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B78A5D-93A1-DD47-B613-7D21DBFB6050}" type="datetimeFigureOut">
              <a:rPr lang="en-US" smtClean="0"/>
              <a:t>4/10/18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1FF613-7666-1D40-8A90-F6CE929B81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49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FF613-7666-1D40-8A90-F6CE929B816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506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FF613-7666-1D40-8A90-F6CE929B816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8183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FF613-7666-1D40-8A90-F6CE929B816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2642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FF613-7666-1D40-8A90-F6CE929B816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8602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FF613-7666-1D40-8A90-F6CE929B816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233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644A7-E06C-4442-84B3-FAABFF60FF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6E5935-7B19-1542-A70B-1DB38D0B9D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800F70-63AC-AE42-9AF0-50E9C347C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3EC56B-6E5F-4945-9767-EB6DECAC3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069F7-7CBB-8C47-8D1F-C6646B31C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663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C20BC-9B29-CC4A-886C-8F1264B8A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5A35F5-832C-6042-9DE5-875E1D6C58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6225C6-FAD3-DB48-8700-D1B8C3F64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CBDB31-CDE6-B047-9011-416EDC629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66520-D300-8349-8B3F-162136E7F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278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360197-017E-2846-A138-382D0B12BB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524040-A7EC-B241-AAA5-69E72BC4E5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B204D-3BC6-074F-96AB-5724E599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E4CE3-4F95-5641-BF8D-EA10CEA4D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837E5B-9BE3-A14E-892E-C33EB72F2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058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01F89-717D-4D42-9AE6-D26730491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4F00F-E423-504B-B3A4-D75B8585F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2BFED-54C6-EC4E-9C12-CA9839AD8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A2A716-46A3-E147-BC40-188E64081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2D069-AE58-4844-A322-4BC522D66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422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8BF5F-30BC-3547-BD13-1D102DD55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242A9-4390-114D-AD44-30AA5C406C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F9C2B9-0570-1F48-82D3-34F0A2CB2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975A3A-3B65-5749-92D8-B481ED536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23E324-97BD-DC41-B4EE-2DB9F94A6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453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AD03B-2AC9-B149-A875-F5FCB9A4D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5578B0-C54F-9C45-A105-4F1727A0CF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20095-2DD2-734C-B0C2-1FCADE23D1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C633BA-2741-774E-AFDA-65F77A000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CC9DEC-D1CF-8241-A04A-8BD51E66F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C67EC7-081E-EA47-A748-35E2E6824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003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16FB-1207-8C46-8B62-465F95F3A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AC2D05-D6AD-FA42-9CBA-7398AE7A0E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711C6A-EF1F-EA48-A14D-F014D33A3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E11894-CD12-7045-9241-BDB8432F72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AF410D-5E4F-4346-AB5F-64437C9D5F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994F13-FDDF-7E49-B444-11972132D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94C87A-75B9-0F42-B333-3658AB7AE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F9E65C-80B5-134C-B239-6EBB1B00E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032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1EC39-DCFA-E643-BDC1-6C66E88BF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FB32BD-8306-4348-842C-31EB36B08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C45CC0-00F6-A345-B323-FEDC7EEC8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683975-D73B-6E40-8001-D7D82876A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986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A0CE21-6612-484C-BC57-7D008D85D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A27F63-A95B-AA44-AB27-AEBA5F286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3F9C8F-0DCA-694F-9CE1-E89899C28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847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47A6E-9FE6-9449-A3DD-819EA6C3E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CA670-01C8-EC43-8D6A-137275D59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5C400C-383A-A048-BE01-0C6C24175C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7DF677-D023-5249-9029-5FA84DEEB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DB3061-4382-774C-B416-3312A09C9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042451-0432-B443-9B08-7818EEC1F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53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7E2C1-1FC2-C449-A2C8-8ADE6C58A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A60B23-1EB5-B14F-A0BC-C68C7C4C48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7A7425-CCA3-2149-8278-4208F8C17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738715-81B9-1642-A30F-2BE93FB91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01479C-70E4-4745-ACBA-65FB177CA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899857-4FCB-4141-9D70-B6DB21A9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590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9000"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6DB291-63F2-A14C-B904-9415377D0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DB9058-1D04-784B-B772-F2D492B725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3441E-F79E-8B42-A715-E0AE7CE640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26C304-0451-0742-AE2A-5952F297B7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EAF368-C3EC-C14E-93F9-D160C53F7E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847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0" r:id="rId1"/>
    <p:sldLayoutId id="2147484001" r:id="rId2"/>
    <p:sldLayoutId id="2147484002" r:id="rId3"/>
    <p:sldLayoutId id="2147484003" r:id="rId4"/>
    <p:sldLayoutId id="2147484004" r:id="rId5"/>
    <p:sldLayoutId id="2147484005" r:id="rId6"/>
    <p:sldLayoutId id="2147484006" r:id="rId7"/>
    <p:sldLayoutId id="2147484007" r:id="rId8"/>
    <p:sldLayoutId id="2147484008" r:id="rId9"/>
    <p:sldLayoutId id="2147484009" r:id="rId10"/>
    <p:sldLayoutId id="214748401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.tiff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1.tiff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3.tif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9.png"/><Relationship Id="rId10" Type="http://schemas.openxmlformats.org/officeDocument/2006/relationships/image" Target="../media/image15.png"/><Relationship Id="rId4" Type="http://schemas.openxmlformats.org/officeDocument/2006/relationships/image" Target="../media/image4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2B160-1982-704B-8EBB-26489D71E987}"/>
              </a:ext>
            </a:extLst>
          </p:cNvPr>
          <p:cNvSpPr txBox="1">
            <a:spLocks/>
          </p:cNvSpPr>
          <p:nvPr/>
        </p:nvSpPr>
        <p:spPr>
          <a:xfrm>
            <a:off x="7499639" y="4228338"/>
            <a:ext cx="4285046" cy="131395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>
                <a:solidFill>
                  <a:schemeClr val="bg1"/>
                </a:solidFill>
                <a:latin typeface="Myriad Pro Light" panose="020B0403030403020204" pitchFamily="34" charset="0"/>
              </a:rPr>
              <a:t>Lo-Fi Reviewed By:</a:t>
            </a:r>
          </a:p>
          <a:p>
            <a:pPr algn="r"/>
            <a:r>
              <a:rPr lang="en-SG" sz="2400" dirty="0">
                <a:solidFill>
                  <a:schemeClr val="bg1"/>
                </a:solidFill>
                <a:latin typeface="+mn-lt"/>
              </a:rPr>
              <a:t>ARKAR OO (U1620488G)</a:t>
            </a:r>
          </a:p>
          <a:p>
            <a:pPr algn="r"/>
            <a:r>
              <a:rPr lang="en-US" sz="2800" dirty="0">
                <a:solidFill>
                  <a:schemeClr val="bg1"/>
                </a:solidFill>
                <a:latin typeface="Myriad Pro Light" panose="020B0403030403020204" pitchFamily="34" charset="0"/>
              </a:rPr>
              <a:t>Seat No.: B14</a:t>
            </a:r>
          </a:p>
          <a:p>
            <a:pPr algn="r"/>
            <a:endParaRPr lang="en-US" sz="2800" dirty="0">
              <a:solidFill>
                <a:schemeClr val="bg1"/>
              </a:solidFill>
              <a:latin typeface="Myriad Pro Light" panose="020B0403030403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D2FBC7-BC73-1348-BED9-F9FF694C5881}"/>
              </a:ext>
            </a:extLst>
          </p:cNvPr>
          <p:cNvSpPr txBox="1">
            <a:spLocks/>
          </p:cNvSpPr>
          <p:nvPr/>
        </p:nvSpPr>
        <p:spPr>
          <a:xfrm>
            <a:off x="1176866" y="4228338"/>
            <a:ext cx="6858000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Myriad Pro Light" panose="020B0403030403020204" pitchFamily="34" charset="0"/>
              </a:rPr>
              <a:t>Name: ADDI DEBASHREE (U1722837C)</a:t>
            </a:r>
          </a:p>
          <a:p>
            <a:r>
              <a:rPr lang="en-US" dirty="0">
                <a:solidFill>
                  <a:schemeClr val="bg1"/>
                </a:solidFill>
                <a:latin typeface="Myriad Pro Light" panose="020B0403030403020204" pitchFamily="34" charset="0"/>
              </a:rPr>
              <a:t>Seat No.: A01</a:t>
            </a:r>
          </a:p>
          <a:p>
            <a:r>
              <a:rPr lang="en-US" dirty="0">
                <a:solidFill>
                  <a:schemeClr val="bg1"/>
                </a:solidFill>
                <a:latin typeface="Myriad Pro Light" panose="020B0403030403020204" pitchFamily="34" charset="0"/>
              </a:rPr>
              <a:t>Lab Group: FSP6</a:t>
            </a:r>
          </a:p>
        </p:txBody>
      </p:sp>
      <p:pic>
        <p:nvPicPr>
          <p:cNvPr id="4" name="Picture 4" descr="http://www3.ntu.edu.sg/home/egbhuang/ELM2015/img/ntu_logo.png">
            <a:extLst>
              <a:ext uri="{FF2B5EF4-FFF2-40B4-BE49-F238E27FC236}">
                <a16:creationId xmlns:a16="http://schemas.microsoft.com/office/drawing/2014/main" id="{8A75B86E-1706-044E-81FF-658BF8D75F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5866" y="926338"/>
            <a:ext cx="2538173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A0E079-1070-BF41-A745-0FAA13BD05E5}"/>
              </a:ext>
            </a:extLst>
          </p:cNvPr>
          <p:cNvSpPr txBox="1"/>
          <p:nvPr/>
        </p:nvSpPr>
        <p:spPr>
          <a:xfrm>
            <a:off x="2506133" y="2099733"/>
            <a:ext cx="78909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CZ2004: Hi-Fi Prototype</a:t>
            </a:r>
            <a:endParaRPr lang="en-US" sz="6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71DD96-DC94-3446-9586-3F2B46325893}"/>
              </a:ext>
            </a:extLst>
          </p:cNvPr>
          <p:cNvSpPr txBox="1"/>
          <p:nvPr/>
        </p:nvSpPr>
        <p:spPr>
          <a:xfrm>
            <a:off x="2472267" y="-1219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318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Rectangle: Rounded Corners 1">
            <a:extLst>
              <a:ext uri="{FF2B5EF4-FFF2-40B4-BE49-F238E27FC236}">
                <a16:creationId xmlns:a16="http://schemas.microsoft.com/office/drawing/2014/main" id="{B8861A8D-9D1E-7B45-9789-BFD2E14B878E}"/>
              </a:ext>
            </a:extLst>
          </p:cNvPr>
          <p:cNvSpPr/>
          <p:nvPr/>
        </p:nvSpPr>
        <p:spPr>
          <a:xfrm>
            <a:off x="3856893" y="492369"/>
            <a:ext cx="4056183" cy="6107721"/>
          </a:xfrm>
          <a:prstGeom prst="roundRect">
            <a:avLst/>
          </a:prstGeom>
          <a:solidFill>
            <a:schemeClr val="tx1"/>
          </a:solidFill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DF2E7F90-251B-D842-8198-6E1FA77EDD27}"/>
              </a:ext>
            </a:extLst>
          </p:cNvPr>
          <p:cNvSpPr/>
          <p:nvPr/>
        </p:nvSpPr>
        <p:spPr>
          <a:xfrm>
            <a:off x="5702547" y="6090871"/>
            <a:ext cx="410310" cy="37514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8" name="Rectangle: Rounded Corners 4">
            <a:extLst>
              <a:ext uri="{FF2B5EF4-FFF2-40B4-BE49-F238E27FC236}">
                <a16:creationId xmlns:a16="http://schemas.microsoft.com/office/drawing/2014/main" id="{5D39BE9A-D78F-5A4D-84F8-5FAD421A9A77}"/>
              </a:ext>
            </a:extLst>
          </p:cNvPr>
          <p:cNvSpPr/>
          <p:nvPr/>
        </p:nvSpPr>
        <p:spPr>
          <a:xfrm>
            <a:off x="5427782" y="691660"/>
            <a:ext cx="914400" cy="93785"/>
          </a:xfrm>
          <a:prstGeom prst="roundRect">
            <a:avLst/>
          </a:prstGeom>
          <a:solidFill>
            <a:schemeClr val="tx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C085135-CDEC-5F4F-B0F2-A378112FDA5B}"/>
              </a:ext>
            </a:extLst>
          </p:cNvPr>
          <p:cNvSpPr/>
          <p:nvPr/>
        </p:nvSpPr>
        <p:spPr>
          <a:xfrm>
            <a:off x="4246306" y="918215"/>
            <a:ext cx="3337200" cy="5022000"/>
          </a:xfrm>
          <a:prstGeom prst="rect">
            <a:avLst/>
          </a:prstGeom>
          <a:gradFill flip="none" rotWithShape="1">
            <a:gsLst>
              <a:gs pos="22000">
                <a:schemeClr val="accent1">
                  <a:lumMod val="0"/>
                  <a:lumOff val="100000"/>
                </a:schemeClr>
              </a:gs>
              <a:gs pos="48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16200000" scaled="1"/>
            <a:tileRect/>
          </a:gra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F18252B7-BCA1-124A-B889-EB4EE65CAFB1}"/>
              </a:ext>
            </a:extLst>
          </p:cNvPr>
          <p:cNvSpPr/>
          <p:nvPr/>
        </p:nvSpPr>
        <p:spPr>
          <a:xfrm>
            <a:off x="7301032" y="956326"/>
            <a:ext cx="211016" cy="937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74" name="TextBox 52">
            <a:extLst>
              <a:ext uri="{FF2B5EF4-FFF2-40B4-BE49-F238E27FC236}">
                <a16:creationId xmlns:a16="http://schemas.microsoft.com/office/drawing/2014/main" id="{6ADC3EA0-7386-F241-89EC-846C2B3923BC}"/>
              </a:ext>
            </a:extLst>
          </p:cNvPr>
          <p:cNvSpPr txBox="1"/>
          <p:nvPr/>
        </p:nvSpPr>
        <p:spPr>
          <a:xfrm>
            <a:off x="6941414" y="926998"/>
            <a:ext cx="480648" cy="2308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cs typeface="Calibri"/>
              </a:rPr>
              <a:t>45%</a:t>
            </a:r>
          </a:p>
        </p:txBody>
      </p:sp>
      <p:sp>
        <p:nvSpPr>
          <p:cNvPr id="75" name="TextBox 54">
            <a:extLst>
              <a:ext uri="{FF2B5EF4-FFF2-40B4-BE49-F238E27FC236}">
                <a16:creationId xmlns:a16="http://schemas.microsoft.com/office/drawing/2014/main" id="{5BF4BD39-3354-6B49-8BBA-2657F7E5A868}"/>
              </a:ext>
            </a:extLst>
          </p:cNvPr>
          <p:cNvSpPr txBox="1"/>
          <p:nvPr/>
        </p:nvSpPr>
        <p:spPr>
          <a:xfrm>
            <a:off x="4945086" y="918215"/>
            <a:ext cx="2051539" cy="246221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dirty="0">
                <a:cs typeface="Calibri"/>
              </a:rPr>
              <a:t>2:30 PM</a:t>
            </a:r>
          </a:p>
        </p:txBody>
      </p:sp>
      <p:pic>
        <p:nvPicPr>
          <p:cNvPr id="76" name="Picture 75" descr="A picture containing person, dark&#10;&#10;Description generated with high confidence">
            <a:extLst>
              <a:ext uri="{FF2B5EF4-FFF2-40B4-BE49-F238E27FC236}">
                <a16:creationId xmlns:a16="http://schemas.microsoft.com/office/drawing/2014/main" id="{43D44951-AD3C-6A45-94D1-3BD7D843F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6721" y="955594"/>
            <a:ext cx="130420" cy="130420"/>
          </a:xfrm>
          <a:prstGeom prst="rect">
            <a:avLst/>
          </a:prstGeom>
        </p:spPr>
      </p:pic>
      <p:sp>
        <p:nvSpPr>
          <p:cNvPr id="77" name="Flowchart: Connector 156">
            <a:extLst>
              <a:ext uri="{FF2B5EF4-FFF2-40B4-BE49-F238E27FC236}">
                <a16:creationId xmlns:a16="http://schemas.microsoft.com/office/drawing/2014/main" id="{858C2E44-7416-2349-A03C-67F3F362DBA4}"/>
              </a:ext>
            </a:extLst>
          </p:cNvPr>
          <p:cNvSpPr/>
          <p:nvPr/>
        </p:nvSpPr>
        <p:spPr>
          <a:xfrm>
            <a:off x="4915059" y="962188"/>
            <a:ext cx="93785" cy="82062"/>
          </a:xfrm>
          <a:prstGeom prst="flowChartConnec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78" name="Flowchart: Connector 154">
            <a:extLst>
              <a:ext uri="{FF2B5EF4-FFF2-40B4-BE49-F238E27FC236}">
                <a16:creationId xmlns:a16="http://schemas.microsoft.com/office/drawing/2014/main" id="{10F3BDDC-84D4-3349-BDC2-8AC0A021241A}"/>
              </a:ext>
            </a:extLst>
          </p:cNvPr>
          <p:cNvSpPr/>
          <p:nvPr/>
        </p:nvSpPr>
        <p:spPr>
          <a:xfrm>
            <a:off x="4633702" y="962187"/>
            <a:ext cx="105508" cy="93785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79" name="Flowchart: Connector 155">
            <a:extLst>
              <a:ext uri="{FF2B5EF4-FFF2-40B4-BE49-F238E27FC236}">
                <a16:creationId xmlns:a16="http://schemas.microsoft.com/office/drawing/2014/main" id="{E8B2F6F4-B52D-9F4C-9F21-D1ABE591140D}"/>
              </a:ext>
            </a:extLst>
          </p:cNvPr>
          <p:cNvSpPr/>
          <p:nvPr/>
        </p:nvSpPr>
        <p:spPr>
          <a:xfrm>
            <a:off x="4774383" y="962187"/>
            <a:ext cx="93785" cy="93785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80" name="Flowchart: Connector 152">
            <a:extLst>
              <a:ext uri="{FF2B5EF4-FFF2-40B4-BE49-F238E27FC236}">
                <a16:creationId xmlns:a16="http://schemas.microsoft.com/office/drawing/2014/main" id="{393139C5-3508-4D4C-BE20-9F129CBC398E}"/>
              </a:ext>
            </a:extLst>
          </p:cNvPr>
          <p:cNvSpPr/>
          <p:nvPr/>
        </p:nvSpPr>
        <p:spPr>
          <a:xfrm>
            <a:off x="4375796" y="962188"/>
            <a:ext cx="93785" cy="93785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81" name="Flowchart: Connector 153">
            <a:extLst>
              <a:ext uri="{FF2B5EF4-FFF2-40B4-BE49-F238E27FC236}">
                <a16:creationId xmlns:a16="http://schemas.microsoft.com/office/drawing/2014/main" id="{AFC960BF-1D10-434E-A5E6-52F4B5C80602}"/>
              </a:ext>
            </a:extLst>
          </p:cNvPr>
          <p:cNvSpPr/>
          <p:nvPr/>
        </p:nvSpPr>
        <p:spPr>
          <a:xfrm>
            <a:off x="4504751" y="962188"/>
            <a:ext cx="93785" cy="93785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4814FDB3-5761-C14B-85DE-582B003FF468}"/>
              </a:ext>
            </a:extLst>
          </p:cNvPr>
          <p:cNvSpPr/>
          <p:nvPr/>
        </p:nvSpPr>
        <p:spPr>
          <a:xfrm>
            <a:off x="7303476" y="958673"/>
            <a:ext cx="105509" cy="93785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C1ED1AA7-1A76-DC4B-B441-B31BE54B2890}"/>
              </a:ext>
            </a:extLst>
          </p:cNvPr>
          <p:cNvCxnSpPr>
            <a:cxnSpLocks/>
          </p:cNvCxnSpPr>
          <p:nvPr/>
        </p:nvCxnSpPr>
        <p:spPr>
          <a:xfrm>
            <a:off x="5617180" y="5041105"/>
            <a:ext cx="171450" cy="100013"/>
          </a:xfrm>
          <a:prstGeom prst="bentConnector3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BB0AC52C-5B18-A449-9D11-CFB405F2C116}"/>
              </a:ext>
            </a:extLst>
          </p:cNvPr>
          <p:cNvCxnSpPr>
            <a:cxnSpLocks/>
          </p:cNvCxnSpPr>
          <p:nvPr/>
        </p:nvCxnSpPr>
        <p:spPr>
          <a:xfrm>
            <a:off x="5690810" y="5140068"/>
            <a:ext cx="171450" cy="100013"/>
          </a:xfrm>
          <a:prstGeom prst="bentConnector3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609F44EE-5E2D-4F4D-B18F-8D3196BEA867}"/>
              </a:ext>
            </a:extLst>
          </p:cNvPr>
          <p:cNvSpPr/>
          <p:nvPr/>
        </p:nvSpPr>
        <p:spPr>
          <a:xfrm>
            <a:off x="4264538" y="5350097"/>
            <a:ext cx="3337200" cy="606711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1BB514-5683-524A-8E45-64547FF93B98}"/>
              </a:ext>
            </a:extLst>
          </p:cNvPr>
          <p:cNvSpPr txBox="1"/>
          <p:nvPr/>
        </p:nvSpPr>
        <p:spPr>
          <a:xfrm>
            <a:off x="4657703" y="5377764"/>
            <a:ext cx="132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ETA: 1 min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D3394D-9D91-9043-B653-CB548B5D5B18}"/>
              </a:ext>
            </a:extLst>
          </p:cNvPr>
          <p:cNvSpPr txBox="1"/>
          <p:nvPr/>
        </p:nvSpPr>
        <p:spPr>
          <a:xfrm>
            <a:off x="4656077" y="5602419"/>
            <a:ext cx="132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100 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E476A5-78A4-E747-A66C-C1CF404896E1}"/>
              </a:ext>
            </a:extLst>
          </p:cNvPr>
          <p:cNvSpPr txBox="1"/>
          <p:nvPr/>
        </p:nvSpPr>
        <p:spPr>
          <a:xfrm>
            <a:off x="5977440" y="5519825"/>
            <a:ext cx="13231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</a:rPr>
              <a:t>Walk straight</a:t>
            </a:r>
          </a:p>
        </p:txBody>
      </p:sp>
      <p:sp>
        <p:nvSpPr>
          <p:cNvPr id="15" name="Up Arrow 14">
            <a:extLst>
              <a:ext uri="{FF2B5EF4-FFF2-40B4-BE49-F238E27FC236}">
                <a16:creationId xmlns:a16="http://schemas.microsoft.com/office/drawing/2014/main" id="{68095D0C-4CB6-6C41-B664-9EB4DE746341}"/>
              </a:ext>
            </a:extLst>
          </p:cNvPr>
          <p:cNvSpPr/>
          <p:nvPr/>
        </p:nvSpPr>
        <p:spPr>
          <a:xfrm>
            <a:off x="7211250" y="5433207"/>
            <a:ext cx="324398" cy="432871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alf Frame 15">
            <a:extLst>
              <a:ext uri="{FF2B5EF4-FFF2-40B4-BE49-F238E27FC236}">
                <a16:creationId xmlns:a16="http://schemas.microsoft.com/office/drawing/2014/main" id="{E1CAC537-BC46-4140-B65D-03E176C0EDBF}"/>
              </a:ext>
            </a:extLst>
          </p:cNvPr>
          <p:cNvSpPr/>
          <p:nvPr/>
        </p:nvSpPr>
        <p:spPr>
          <a:xfrm rot="18915808">
            <a:off x="4431777" y="5514721"/>
            <a:ext cx="319020" cy="322582"/>
          </a:xfrm>
          <a:prstGeom prst="half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CD672374-6852-C149-AFC0-7432D0C2D390}"/>
              </a:ext>
            </a:extLst>
          </p:cNvPr>
          <p:cNvCxnSpPr>
            <a:cxnSpLocks/>
          </p:cNvCxnSpPr>
          <p:nvPr/>
        </p:nvCxnSpPr>
        <p:spPr>
          <a:xfrm>
            <a:off x="5763579" y="5246551"/>
            <a:ext cx="171450" cy="100013"/>
          </a:xfrm>
          <a:prstGeom prst="bentConnector3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94356EE2-1C78-D649-9B4D-6E6540BB7C1F}"/>
              </a:ext>
            </a:extLst>
          </p:cNvPr>
          <p:cNvCxnSpPr>
            <a:cxnSpLocks/>
          </p:cNvCxnSpPr>
          <p:nvPr/>
        </p:nvCxnSpPr>
        <p:spPr>
          <a:xfrm>
            <a:off x="6667168" y="1935125"/>
            <a:ext cx="171450" cy="100013"/>
          </a:xfrm>
          <a:prstGeom prst="bentConnector3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>
            <a:extLst>
              <a:ext uri="{FF2B5EF4-FFF2-40B4-BE49-F238E27FC236}">
                <a16:creationId xmlns:a16="http://schemas.microsoft.com/office/drawing/2014/main" id="{8AD0348A-79DD-C14A-927F-34BA2E5E49BB}"/>
              </a:ext>
            </a:extLst>
          </p:cNvPr>
          <p:cNvCxnSpPr>
            <a:cxnSpLocks/>
          </p:cNvCxnSpPr>
          <p:nvPr/>
        </p:nvCxnSpPr>
        <p:spPr>
          <a:xfrm>
            <a:off x="6581443" y="1828536"/>
            <a:ext cx="171450" cy="100013"/>
          </a:xfrm>
          <a:prstGeom prst="bentConnector3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F5C02843-AA62-9544-9FD3-20991FCA7222}"/>
              </a:ext>
            </a:extLst>
          </p:cNvPr>
          <p:cNvCxnSpPr>
            <a:cxnSpLocks/>
          </p:cNvCxnSpPr>
          <p:nvPr/>
        </p:nvCxnSpPr>
        <p:spPr>
          <a:xfrm>
            <a:off x="6504289" y="1741351"/>
            <a:ext cx="171450" cy="100013"/>
          </a:xfrm>
          <a:prstGeom prst="bentConnector3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134A3AA1-8499-9142-BC10-187F5A99F280}"/>
              </a:ext>
            </a:extLst>
          </p:cNvPr>
          <p:cNvSpPr/>
          <p:nvPr/>
        </p:nvSpPr>
        <p:spPr>
          <a:xfrm rot="5400000">
            <a:off x="6082411" y="3942318"/>
            <a:ext cx="2074727" cy="733767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100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North Spine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Foodcourt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2BC5B8D-8D3A-FC4E-844B-571F06A95746}"/>
              </a:ext>
            </a:extLst>
          </p:cNvPr>
          <p:cNvSpPr/>
          <p:nvPr/>
        </p:nvSpPr>
        <p:spPr>
          <a:xfrm rot="16200000">
            <a:off x="4041484" y="2587841"/>
            <a:ext cx="839586" cy="29162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EXIT</a:t>
            </a:r>
          </a:p>
        </p:txBody>
      </p:sp>
      <p:sp>
        <p:nvSpPr>
          <p:cNvPr id="39" name="Chord 38">
            <a:extLst>
              <a:ext uri="{FF2B5EF4-FFF2-40B4-BE49-F238E27FC236}">
                <a16:creationId xmlns:a16="http://schemas.microsoft.com/office/drawing/2014/main" id="{F886BF2C-76B5-E949-AA61-A151D0486F4F}"/>
              </a:ext>
            </a:extLst>
          </p:cNvPr>
          <p:cNvSpPr/>
          <p:nvPr/>
        </p:nvSpPr>
        <p:spPr>
          <a:xfrm rot="1367810">
            <a:off x="6971318" y="2296238"/>
            <a:ext cx="766926" cy="839587"/>
          </a:xfrm>
          <a:prstGeom prst="chord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44CC33D-7B9B-9B4B-9DA2-B11E1D4E89B0}"/>
              </a:ext>
            </a:extLst>
          </p:cNvPr>
          <p:cNvSpPr txBox="1"/>
          <p:nvPr/>
        </p:nvSpPr>
        <p:spPr>
          <a:xfrm rot="5400000">
            <a:off x="6945370" y="2623268"/>
            <a:ext cx="648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LT1</a:t>
            </a:r>
          </a:p>
        </p:txBody>
      </p:sp>
      <p:sp>
        <p:nvSpPr>
          <p:cNvPr id="41" name="Snip Same Side Corner Rectangle 40">
            <a:extLst>
              <a:ext uri="{FF2B5EF4-FFF2-40B4-BE49-F238E27FC236}">
                <a16:creationId xmlns:a16="http://schemas.microsoft.com/office/drawing/2014/main" id="{9C4B0F6C-E6DF-7B49-8FC1-80999D7B6742}"/>
              </a:ext>
            </a:extLst>
          </p:cNvPr>
          <p:cNvSpPr/>
          <p:nvPr/>
        </p:nvSpPr>
        <p:spPr>
          <a:xfrm rot="5400000">
            <a:off x="3995728" y="1260216"/>
            <a:ext cx="1222721" cy="617749"/>
          </a:xfrm>
          <a:prstGeom prst="snip2SameRect">
            <a:avLst/>
          </a:prstGeom>
          <a:gradFill>
            <a:gsLst>
              <a:gs pos="0">
                <a:schemeClr val="accent5">
                  <a:lumMod val="67000"/>
                </a:schemeClr>
              </a:gs>
              <a:gs pos="43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A6E377A-E493-C545-8BDC-DDFE7A0BF2C6}"/>
              </a:ext>
            </a:extLst>
          </p:cNvPr>
          <p:cNvSpPr txBox="1"/>
          <p:nvPr/>
        </p:nvSpPr>
        <p:spPr>
          <a:xfrm rot="16200000">
            <a:off x="3894666" y="1362768"/>
            <a:ext cx="1379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LWN Library</a:t>
            </a:r>
          </a:p>
        </p:txBody>
      </p:sp>
      <p:pic>
        <p:nvPicPr>
          <p:cNvPr id="44" name="Picture 20" descr="A close up of a logo&#10;&#10;Description generated with high confidence">
            <a:extLst>
              <a:ext uri="{FF2B5EF4-FFF2-40B4-BE49-F238E27FC236}">
                <a16:creationId xmlns:a16="http://schemas.microsoft.com/office/drawing/2014/main" id="{D6E514B5-0CDD-E74A-95EF-9F197DBBC8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340000" flipH="1">
            <a:off x="4226924" y="4464708"/>
            <a:ext cx="576942" cy="566058"/>
          </a:xfrm>
          <a:prstGeom prst="rect">
            <a:avLst/>
          </a:prstGeom>
        </p:spPr>
      </p:pic>
      <p:pic>
        <p:nvPicPr>
          <p:cNvPr id="45" name="Picture 20" descr="A close up of a logo&#10;&#10;Description generated with high confidence">
            <a:extLst>
              <a:ext uri="{FF2B5EF4-FFF2-40B4-BE49-F238E27FC236}">
                <a16:creationId xmlns:a16="http://schemas.microsoft.com/office/drawing/2014/main" id="{0731B942-A633-1042-A78F-1E15EDCF28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 flipH="1">
            <a:off x="6980919" y="917423"/>
            <a:ext cx="576942" cy="566058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2070EF9E-2FE0-6641-96DA-416282C043A5}"/>
              </a:ext>
            </a:extLst>
          </p:cNvPr>
          <p:cNvSpPr/>
          <p:nvPr/>
        </p:nvSpPr>
        <p:spPr>
          <a:xfrm>
            <a:off x="4521871" y="922270"/>
            <a:ext cx="2804495" cy="963501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19EF802-6221-5C4A-A1CB-2F6343BEBA66}"/>
              </a:ext>
            </a:extLst>
          </p:cNvPr>
          <p:cNvSpPr/>
          <p:nvPr/>
        </p:nvSpPr>
        <p:spPr>
          <a:xfrm>
            <a:off x="5481810" y="922270"/>
            <a:ext cx="914400" cy="177688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02C96F61-10B9-714E-839B-1D163BF30583}"/>
              </a:ext>
            </a:extLst>
          </p:cNvPr>
          <p:cNvSpPr/>
          <p:nvPr/>
        </p:nvSpPr>
        <p:spPr>
          <a:xfrm>
            <a:off x="5674849" y="963124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0582B22-E3B0-7941-A8D3-9B8700606A22}"/>
              </a:ext>
            </a:extLst>
          </p:cNvPr>
          <p:cNvSpPr/>
          <p:nvPr/>
        </p:nvSpPr>
        <p:spPr>
          <a:xfrm>
            <a:off x="5912977" y="958356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7AD6141-0B6C-A348-A020-90A8EE441A07}"/>
              </a:ext>
            </a:extLst>
          </p:cNvPr>
          <p:cNvSpPr/>
          <p:nvPr/>
        </p:nvSpPr>
        <p:spPr>
          <a:xfrm>
            <a:off x="6151105" y="967877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7F0A171E-04D5-4B40-9A8F-51ED63AE4912}"/>
              </a:ext>
            </a:extLst>
          </p:cNvPr>
          <p:cNvCxnSpPr/>
          <p:nvPr/>
        </p:nvCxnSpPr>
        <p:spPr>
          <a:xfrm>
            <a:off x="4521871" y="1371420"/>
            <a:ext cx="2837371" cy="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E9EBD979-A47C-6749-946E-5250F2ECB0D2}"/>
              </a:ext>
            </a:extLst>
          </p:cNvPr>
          <p:cNvSpPr txBox="1"/>
          <p:nvPr/>
        </p:nvSpPr>
        <p:spPr>
          <a:xfrm>
            <a:off x="4905409" y="1047504"/>
            <a:ext cx="24538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 ARE NOW AT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7951B05-67A2-8C4E-90EF-01C447DF6F6D}"/>
              </a:ext>
            </a:extLst>
          </p:cNvPr>
          <p:cNvSpPr txBox="1"/>
          <p:nvPr/>
        </p:nvSpPr>
        <p:spPr>
          <a:xfrm>
            <a:off x="4734240" y="1459725"/>
            <a:ext cx="1101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  <a:cs typeface="Arial" panose="020B0604020202020204" pitchFamily="34" charset="0"/>
              </a:rPr>
              <a:t>LEVEL 2</a:t>
            </a:r>
            <a:endParaRPr lang="en-US" sz="16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70F7657-7140-A54F-82A9-68DD1730F2D5}"/>
              </a:ext>
            </a:extLst>
          </p:cNvPr>
          <p:cNvSpPr txBox="1"/>
          <p:nvPr/>
        </p:nvSpPr>
        <p:spPr>
          <a:xfrm>
            <a:off x="6092502" y="1334329"/>
            <a:ext cx="122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>
                <a:solidFill>
                  <a:schemeClr val="bg1"/>
                </a:solidFill>
                <a:cs typeface="Arial" panose="020B0604020202020204" pitchFamily="34" charset="0"/>
              </a:rPr>
              <a:t>North Spine </a:t>
            </a:r>
            <a:r>
              <a:rPr lang="en-US" sz="1400" b="1" err="1">
                <a:solidFill>
                  <a:schemeClr val="bg1"/>
                </a:solidFill>
                <a:cs typeface="Arial" panose="020B0604020202020204" pitchFamily="34" charset="0"/>
              </a:rPr>
              <a:t>Foodcourt</a:t>
            </a:r>
            <a:endParaRPr 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9CA13EF-A38E-0B48-AAF9-6A8F797F861A}"/>
              </a:ext>
            </a:extLst>
          </p:cNvPr>
          <p:cNvCxnSpPr>
            <a:cxnSpLocks/>
          </p:cNvCxnSpPr>
          <p:nvPr/>
        </p:nvCxnSpPr>
        <p:spPr>
          <a:xfrm>
            <a:off x="5962656" y="1389469"/>
            <a:ext cx="0" cy="5098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9945C74F-3A70-F24D-AA32-FE33FFD698CD}"/>
              </a:ext>
            </a:extLst>
          </p:cNvPr>
          <p:cNvSpPr>
            <a:spLocks/>
          </p:cNvSpPr>
          <p:nvPr/>
        </p:nvSpPr>
        <p:spPr>
          <a:xfrm rot="5400000">
            <a:off x="4149810" y="3428208"/>
            <a:ext cx="2736000" cy="72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572F649-328B-0F4C-8FA2-7B9BB8C4357A}"/>
              </a:ext>
            </a:extLst>
          </p:cNvPr>
          <p:cNvSpPr>
            <a:spLocks/>
          </p:cNvSpPr>
          <p:nvPr/>
        </p:nvSpPr>
        <p:spPr>
          <a:xfrm rot="10800000">
            <a:off x="5085810" y="2097164"/>
            <a:ext cx="468000" cy="72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" name="Picture 2" descr="/var/folders/rn/lgs6_pds0kg5ryv0vcym_m_w0000gn/T/com.microsoft.Powerpoint/WebArchiveCopyPasteTempFiles/uU8ANoAAAAASUVORK5CYII=">
            <a:extLst>
              <a:ext uri="{FF2B5EF4-FFF2-40B4-BE49-F238E27FC236}">
                <a16:creationId xmlns:a16="http://schemas.microsoft.com/office/drawing/2014/main" id="{49586F60-17D0-114F-B497-0F3796CC9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2510" y="2455107"/>
            <a:ext cx="442912" cy="442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4" descr="/var/folders/rn/lgs6_pds0kg5ryv0vcym_m_w0000gn/T/com.microsoft.Powerpoint/WebArchiveCopyPasteTempFiles/AegcU6HtmfUBAAAAAElFTkSuQmCC">
            <a:extLst>
              <a:ext uri="{FF2B5EF4-FFF2-40B4-BE49-F238E27FC236}">
                <a16:creationId xmlns:a16="http://schemas.microsoft.com/office/drawing/2014/main" id="{F28B3F45-0EEB-8D4E-A084-48003EB4AB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2510" y="2898019"/>
            <a:ext cx="404892" cy="40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3F2DB0EC-EAF8-CB45-9005-123B079500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62328" y="2531794"/>
            <a:ext cx="204120" cy="97200"/>
          </a:xfrm>
          <a:prstGeom prst="rect">
            <a:avLst/>
          </a:prstGeom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520CC92A-0EBD-AE4F-9BF2-F9C04A575F0C}"/>
              </a:ext>
            </a:extLst>
          </p:cNvPr>
          <p:cNvSpPr/>
          <p:nvPr/>
        </p:nvSpPr>
        <p:spPr>
          <a:xfrm>
            <a:off x="4266830" y="2486119"/>
            <a:ext cx="141164" cy="180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" name="Picture 55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EB391117-BDCD-224A-97CD-D5F17FBC4D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25004" y="4824605"/>
            <a:ext cx="192176" cy="233565"/>
          </a:xfrm>
          <a:prstGeom prst="rect">
            <a:avLst/>
          </a:prstGeom>
          <a:solidFill>
            <a:srgbClr val="C00000"/>
          </a:solidFill>
          <a:effectLst>
            <a:glow rad="393700">
              <a:schemeClr val="accent1">
                <a:alpha val="40000"/>
              </a:schemeClr>
            </a:glow>
          </a:effectLst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5093491F-7764-EA47-9080-355DB8B280CE}"/>
              </a:ext>
            </a:extLst>
          </p:cNvPr>
          <p:cNvSpPr/>
          <p:nvPr/>
        </p:nvSpPr>
        <p:spPr>
          <a:xfrm>
            <a:off x="4273628" y="5333357"/>
            <a:ext cx="3337200" cy="606711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C572FC19-F3B5-1645-8CCF-9D01BD709F96}"/>
              </a:ext>
            </a:extLst>
          </p:cNvPr>
          <p:cNvSpPr txBox="1"/>
          <p:nvPr/>
        </p:nvSpPr>
        <p:spPr>
          <a:xfrm>
            <a:off x="4667146" y="5375238"/>
            <a:ext cx="132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ETA: 5 sec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ECF9624-6475-F041-91FC-35C23A5B24B9}"/>
              </a:ext>
            </a:extLst>
          </p:cNvPr>
          <p:cNvSpPr txBox="1"/>
          <p:nvPr/>
        </p:nvSpPr>
        <p:spPr>
          <a:xfrm>
            <a:off x="4665520" y="5599893"/>
            <a:ext cx="132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10 m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3F144697-AEB9-9047-B901-CB1A04B5E74C}"/>
              </a:ext>
            </a:extLst>
          </p:cNvPr>
          <p:cNvSpPr txBox="1"/>
          <p:nvPr/>
        </p:nvSpPr>
        <p:spPr>
          <a:xfrm>
            <a:off x="5986883" y="5517299"/>
            <a:ext cx="13231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>
                <a:solidFill>
                  <a:schemeClr val="bg1"/>
                </a:solidFill>
              </a:rPr>
              <a:t>Take Left</a:t>
            </a:r>
          </a:p>
        </p:txBody>
      </p:sp>
      <p:sp>
        <p:nvSpPr>
          <p:cNvPr id="92" name="Half Frame 91">
            <a:extLst>
              <a:ext uri="{FF2B5EF4-FFF2-40B4-BE49-F238E27FC236}">
                <a16:creationId xmlns:a16="http://schemas.microsoft.com/office/drawing/2014/main" id="{C89DE55F-2063-1C49-8CD4-D675FB2257DD}"/>
              </a:ext>
            </a:extLst>
          </p:cNvPr>
          <p:cNvSpPr/>
          <p:nvPr/>
        </p:nvSpPr>
        <p:spPr>
          <a:xfrm rot="18915808">
            <a:off x="4441220" y="5512195"/>
            <a:ext cx="319020" cy="322582"/>
          </a:xfrm>
          <a:prstGeom prst="half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4" name="Bent-Up Arrow 93">
            <a:extLst>
              <a:ext uri="{FF2B5EF4-FFF2-40B4-BE49-F238E27FC236}">
                <a16:creationId xmlns:a16="http://schemas.microsoft.com/office/drawing/2014/main" id="{578C5573-4740-2941-818F-9385CEB5CD88}"/>
              </a:ext>
            </a:extLst>
          </p:cNvPr>
          <p:cNvSpPr/>
          <p:nvPr/>
        </p:nvSpPr>
        <p:spPr>
          <a:xfrm rot="16200000">
            <a:off x="7073876" y="5434215"/>
            <a:ext cx="394018" cy="388371"/>
          </a:xfrm>
          <a:prstGeom prst="bent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D5F6C6D6-0778-B14E-B9E8-A3CA41EEC47B}"/>
              </a:ext>
            </a:extLst>
          </p:cNvPr>
          <p:cNvSpPr/>
          <p:nvPr/>
        </p:nvSpPr>
        <p:spPr>
          <a:xfrm>
            <a:off x="5480345" y="932261"/>
            <a:ext cx="914400" cy="177688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238164A-0FC3-FD49-801B-3C4934CE78F1}"/>
              </a:ext>
            </a:extLst>
          </p:cNvPr>
          <p:cNvSpPr/>
          <p:nvPr/>
        </p:nvSpPr>
        <p:spPr>
          <a:xfrm>
            <a:off x="5673993" y="981393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1BD642B0-FFC6-8F4F-972F-80889F3A5243}"/>
              </a:ext>
            </a:extLst>
          </p:cNvPr>
          <p:cNvSpPr/>
          <p:nvPr/>
        </p:nvSpPr>
        <p:spPr>
          <a:xfrm>
            <a:off x="5912121" y="976625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9A99F335-1AB7-2D40-90EF-CBBB93E36953}"/>
              </a:ext>
            </a:extLst>
          </p:cNvPr>
          <p:cNvSpPr/>
          <p:nvPr/>
        </p:nvSpPr>
        <p:spPr>
          <a:xfrm>
            <a:off x="6164537" y="971858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0C2B1C7B-65E7-2C49-8B94-DDF30F9A1757}"/>
              </a:ext>
            </a:extLst>
          </p:cNvPr>
          <p:cNvSpPr txBox="1"/>
          <p:nvPr/>
        </p:nvSpPr>
        <p:spPr>
          <a:xfrm>
            <a:off x="6059626" y="1445981"/>
            <a:ext cx="1224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>
                <a:solidFill>
                  <a:schemeClr val="bg1"/>
                </a:solidFill>
                <a:cs typeface="Arial" panose="020B0604020202020204" pitchFamily="34" charset="0"/>
              </a:rPr>
              <a:t>LWN Library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E37DE256-A0E7-884F-8951-059F4F7E9F9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991" y="5822368"/>
            <a:ext cx="288000" cy="137143"/>
          </a:xfrm>
          <a:prstGeom prst="rect">
            <a:avLst/>
          </a:prstGeom>
        </p:spPr>
      </p:pic>
      <p:pic>
        <p:nvPicPr>
          <p:cNvPr id="103" name="Picture 10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86CFB758-7726-EF43-BC2E-C9AF19DD205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5401860" y="2024657"/>
            <a:ext cx="192176" cy="233565"/>
          </a:xfrm>
          <a:prstGeom prst="rect">
            <a:avLst/>
          </a:prstGeom>
          <a:solidFill>
            <a:srgbClr val="C00000"/>
          </a:solidFill>
          <a:effectLst>
            <a:glow rad="393700">
              <a:schemeClr val="accent1">
                <a:alpha val="40000"/>
              </a:schemeClr>
            </a:glow>
          </a:effectLst>
        </p:spPr>
      </p:pic>
      <p:sp>
        <p:nvSpPr>
          <p:cNvPr id="105" name="Rectangle 104">
            <a:extLst>
              <a:ext uri="{FF2B5EF4-FFF2-40B4-BE49-F238E27FC236}">
                <a16:creationId xmlns:a16="http://schemas.microsoft.com/office/drawing/2014/main" id="{0F7C769E-EF60-AD4B-AD07-A29CCE72F0D6}"/>
              </a:ext>
            </a:extLst>
          </p:cNvPr>
          <p:cNvSpPr/>
          <p:nvPr/>
        </p:nvSpPr>
        <p:spPr>
          <a:xfrm>
            <a:off x="4246352" y="927364"/>
            <a:ext cx="3337200" cy="5022000"/>
          </a:xfrm>
          <a:prstGeom prst="rect">
            <a:avLst/>
          </a:prstGeom>
          <a:solidFill>
            <a:schemeClr val="accent5">
              <a:lumMod val="75000"/>
              <a:alpha val="58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6DF35856-0CAF-9E47-84D0-2447E34DDE5D}"/>
              </a:ext>
            </a:extLst>
          </p:cNvPr>
          <p:cNvSpPr/>
          <p:nvPr/>
        </p:nvSpPr>
        <p:spPr>
          <a:xfrm>
            <a:off x="5073458" y="2616465"/>
            <a:ext cx="1746738" cy="1688122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6" name="L-Shape 105">
            <a:extLst>
              <a:ext uri="{FF2B5EF4-FFF2-40B4-BE49-F238E27FC236}">
                <a16:creationId xmlns:a16="http://schemas.microsoft.com/office/drawing/2014/main" id="{488A983C-C8B0-5A49-929A-B290FD453079}"/>
              </a:ext>
            </a:extLst>
          </p:cNvPr>
          <p:cNvSpPr/>
          <p:nvPr/>
        </p:nvSpPr>
        <p:spPr>
          <a:xfrm rot="18886457">
            <a:off x="5701048" y="2840825"/>
            <a:ext cx="615453" cy="285195"/>
          </a:xfrm>
          <a:prstGeom prst="corne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7980F84A-6821-9547-9372-6F664F7AECE6}"/>
              </a:ext>
            </a:extLst>
          </p:cNvPr>
          <p:cNvSpPr txBox="1"/>
          <p:nvPr/>
        </p:nvSpPr>
        <p:spPr>
          <a:xfrm>
            <a:off x="4890451" y="3268169"/>
            <a:ext cx="211275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b="1">
                <a:solidFill>
                  <a:schemeClr val="bg1"/>
                </a:solidFill>
              </a:rPr>
              <a:t>You have reached your destination!</a:t>
            </a:r>
          </a:p>
        </p:txBody>
      </p:sp>
      <p:sp>
        <p:nvSpPr>
          <p:cNvPr id="109" name="Half Frame 108">
            <a:extLst>
              <a:ext uri="{FF2B5EF4-FFF2-40B4-BE49-F238E27FC236}">
                <a16:creationId xmlns:a16="http://schemas.microsoft.com/office/drawing/2014/main" id="{5C51D67D-4D44-FB40-9385-2E0D2FEF6CC2}"/>
              </a:ext>
            </a:extLst>
          </p:cNvPr>
          <p:cNvSpPr/>
          <p:nvPr/>
        </p:nvSpPr>
        <p:spPr>
          <a:xfrm rot="18915808">
            <a:off x="4438381" y="5496776"/>
            <a:ext cx="319020" cy="322582"/>
          </a:xfrm>
          <a:prstGeom prst="half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90C1DFE0-A814-5A4C-A065-4B6F0D29E8B0}"/>
              </a:ext>
            </a:extLst>
          </p:cNvPr>
          <p:cNvSpPr txBox="1"/>
          <p:nvPr/>
        </p:nvSpPr>
        <p:spPr>
          <a:xfrm>
            <a:off x="4636873" y="5459260"/>
            <a:ext cx="1546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Back to main</a:t>
            </a:r>
          </a:p>
        </p:txBody>
      </p:sp>
      <p:pic>
        <p:nvPicPr>
          <p:cNvPr id="111" name="Picture 7">
            <a:extLst>
              <a:ext uri="{FF2B5EF4-FFF2-40B4-BE49-F238E27FC236}">
                <a16:creationId xmlns:a16="http://schemas.microsoft.com/office/drawing/2014/main" id="{B95C51DD-49FF-BE42-A81E-08FB92E299E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-3360000">
            <a:off x="3962036" y="5619633"/>
            <a:ext cx="639792" cy="61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946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2222 L -0.00013 -0.4037 " pathEditMode="relative" ptsTypes="AA">
                                      <p:cBhvr>
                                        <p:cTn id="6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29883C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0.00162 L -0.04271 0.00324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35" y="69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29883C"/>
                                      </p:to>
                                    </p:animClr>
                                    <p:set>
                                      <p:cBhvr>
                                        <p:cTn id="51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13" grpId="0"/>
      <p:bldP spid="14" grpId="0"/>
      <p:bldP spid="15" grpId="0" animBg="1"/>
      <p:bldP spid="16" grpId="0" animBg="1"/>
      <p:bldP spid="54" grpId="0"/>
      <p:bldP spid="87" grpId="0" animBg="1"/>
      <p:bldP spid="88" grpId="0"/>
      <p:bldP spid="89" grpId="0"/>
      <p:bldP spid="90" grpId="0"/>
      <p:bldP spid="92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/>
      <p:bldP spid="105" grpId="0" animBg="1"/>
      <p:bldP spid="104" grpId="0" animBg="1"/>
      <p:bldP spid="106" grpId="0" animBg="1"/>
      <p:bldP spid="107" grpId="0"/>
      <p:bldP spid="109" grpId="0" animBg="1"/>
      <p:bldP spid="1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">
            <a:extLst>
              <a:ext uri="{FF2B5EF4-FFF2-40B4-BE49-F238E27FC236}">
                <a16:creationId xmlns:a16="http://schemas.microsoft.com/office/drawing/2014/main" id="{34AD05ED-3CF8-8040-97CA-8254215357CC}"/>
              </a:ext>
            </a:extLst>
          </p:cNvPr>
          <p:cNvSpPr/>
          <p:nvPr/>
        </p:nvSpPr>
        <p:spPr>
          <a:xfrm>
            <a:off x="3856893" y="492369"/>
            <a:ext cx="4056183" cy="6107721"/>
          </a:xfrm>
          <a:prstGeom prst="roundRect">
            <a:avLst/>
          </a:prstGeom>
          <a:solidFill>
            <a:schemeClr val="tx1"/>
          </a:solidFill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6EF2A94-6828-A646-AA1E-57365866E436}"/>
              </a:ext>
            </a:extLst>
          </p:cNvPr>
          <p:cNvSpPr/>
          <p:nvPr/>
        </p:nvSpPr>
        <p:spPr>
          <a:xfrm>
            <a:off x="5702547" y="6090871"/>
            <a:ext cx="410310" cy="37514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: Rounded Corners 4">
            <a:extLst>
              <a:ext uri="{FF2B5EF4-FFF2-40B4-BE49-F238E27FC236}">
                <a16:creationId xmlns:a16="http://schemas.microsoft.com/office/drawing/2014/main" id="{1CE1AB6A-4ECF-0141-A003-5F03A50C8B40}"/>
              </a:ext>
            </a:extLst>
          </p:cNvPr>
          <p:cNvSpPr/>
          <p:nvPr/>
        </p:nvSpPr>
        <p:spPr>
          <a:xfrm>
            <a:off x="5427782" y="691660"/>
            <a:ext cx="914400" cy="93785"/>
          </a:xfrm>
          <a:prstGeom prst="roundRect">
            <a:avLst/>
          </a:prstGeom>
          <a:solidFill>
            <a:schemeClr val="tx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0" name="TextBox 52">
            <a:extLst>
              <a:ext uri="{FF2B5EF4-FFF2-40B4-BE49-F238E27FC236}">
                <a16:creationId xmlns:a16="http://schemas.microsoft.com/office/drawing/2014/main" id="{02D156D5-A16C-4E07-B88A-316F4DB3B439}"/>
              </a:ext>
            </a:extLst>
          </p:cNvPr>
          <p:cNvSpPr txBox="1"/>
          <p:nvPr/>
        </p:nvSpPr>
        <p:spPr>
          <a:xfrm>
            <a:off x="6896408" y="842419"/>
            <a:ext cx="480648" cy="2308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cs typeface="Calibri"/>
              </a:rPr>
              <a:t>45%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412BFD-9FAB-204A-A344-5E83EBD16BAC}"/>
              </a:ext>
            </a:extLst>
          </p:cNvPr>
          <p:cNvSpPr txBox="1"/>
          <p:nvPr/>
        </p:nvSpPr>
        <p:spPr>
          <a:xfrm>
            <a:off x="10015538" y="15716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6AD05A5-A997-F944-A8B0-CECBB9BD13AD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234331" y="919728"/>
            <a:ext cx="3337200" cy="5022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A483CA5-9806-4995-B9CA-3758B9203B11}"/>
              </a:ext>
            </a:extLst>
          </p:cNvPr>
          <p:cNvSpPr/>
          <p:nvPr/>
        </p:nvSpPr>
        <p:spPr>
          <a:xfrm>
            <a:off x="4247634" y="919728"/>
            <a:ext cx="3337200" cy="5022000"/>
          </a:xfrm>
          <a:prstGeom prst="rect">
            <a:avLst/>
          </a:prstGeom>
          <a:solidFill>
            <a:schemeClr val="accent5">
              <a:lumMod val="75000"/>
              <a:alpha val="58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6" name="TextBox 58">
            <a:extLst>
              <a:ext uri="{FF2B5EF4-FFF2-40B4-BE49-F238E27FC236}">
                <a16:creationId xmlns:a16="http://schemas.microsoft.com/office/drawing/2014/main" id="{2E31731D-6C3C-4A74-84CB-8EC4ED76AF1D}"/>
              </a:ext>
            </a:extLst>
          </p:cNvPr>
          <p:cNvSpPr txBox="1"/>
          <p:nvPr/>
        </p:nvSpPr>
        <p:spPr>
          <a:xfrm>
            <a:off x="4506499" y="1036748"/>
            <a:ext cx="2743200" cy="461665"/>
          </a:xfrm>
          <a:prstGeom prst="rect">
            <a:avLst/>
          </a:prstGeom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u="sng" dirty="0" err="1">
                <a:solidFill>
                  <a:srgbClr val="FFFFFF"/>
                </a:solidFill>
                <a:latin typeface="Times New Roman"/>
                <a:ea typeface="STKaiti"/>
                <a:cs typeface="Times New Roman"/>
              </a:rPr>
              <a:t>VirtualUsher</a:t>
            </a:r>
            <a:endParaRPr lang="en-US" sz="2400" u="sng">
              <a:solidFill>
                <a:srgbClr val="FFFFFF"/>
              </a:solidFill>
              <a:latin typeface="Times New Roman"/>
              <a:ea typeface="STKaiti"/>
              <a:cs typeface="Times New Roman"/>
            </a:endParaRPr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0B286545-5E02-4C93-B848-D9EE58A41EBC}"/>
              </a:ext>
            </a:extLst>
          </p:cNvPr>
          <p:cNvSpPr/>
          <p:nvPr/>
        </p:nvSpPr>
        <p:spPr>
          <a:xfrm>
            <a:off x="5042865" y="2502663"/>
            <a:ext cx="1746738" cy="1688122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64" name="TextBox 56">
            <a:extLst>
              <a:ext uri="{FF2B5EF4-FFF2-40B4-BE49-F238E27FC236}">
                <a16:creationId xmlns:a16="http://schemas.microsoft.com/office/drawing/2014/main" id="{27CA444B-CCE6-413D-B30A-7ED1BED53CB3}"/>
              </a:ext>
            </a:extLst>
          </p:cNvPr>
          <p:cNvSpPr txBox="1"/>
          <p:nvPr/>
        </p:nvSpPr>
        <p:spPr>
          <a:xfrm>
            <a:off x="4537163" y="2815029"/>
            <a:ext cx="2743200" cy="369332"/>
          </a:xfrm>
          <a:prstGeom prst="rect">
            <a:avLst/>
          </a:prstGeom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latin typeface="Times New Roman"/>
                <a:ea typeface="STKaiti"/>
                <a:cs typeface="Times New Roman"/>
              </a:rPr>
              <a:t>Welcome Ria!</a:t>
            </a:r>
          </a:p>
        </p:txBody>
      </p:sp>
      <p:pic>
        <p:nvPicPr>
          <p:cNvPr id="165" name="Picture 16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569534D5-3A0D-4411-A80E-6B61AD3BE3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0614" y="3179524"/>
            <a:ext cx="724634" cy="880698"/>
          </a:xfrm>
          <a:prstGeom prst="rect">
            <a:avLst/>
          </a:prstGeom>
        </p:spPr>
      </p:pic>
      <p:pic>
        <p:nvPicPr>
          <p:cNvPr id="6" name="Picture 7">
            <a:extLst>
              <a:ext uri="{FF2B5EF4-FFF2-40B4-BE49-F238E27FC236}">
                <a16:creationId xmlns:a16="http://schemas.microsoft.com/office/drawing/2014/main" id="{6523ACAE-1E3F-44F7-8C0A-01D6E9CF10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3360000">
            <a:off x="5114747" y="3746471"/>
            <a:ext cx="639792" cy="615890"/>
          </a:xfrm>
          <a:prstGeom prst="rect">
            <a:avLst/>
          </a:prstGeom>
        </p:spPr>
      </p:pic>
      <p:sp>
        <p:nvSpPr>
          <p:cNvPr id="17" name="Rounded Rectangular Callout 16">
            <a:extLst>
              <a:ext uri="{FF2B5EF4-FFF2-40B4-BE49-F238E27FC236}">
                <a16:creationId xmlns:a16="http://schemas.microsoft.com/office/drawing/2014/main" id="{3DA8D96B-B558-8242-9A2A-78772571BFC3}"/>
              </a:ext>
            </a:extLst>
          </p:cNvPr>
          <p:cNvSpPr/>
          <p:nvPr/>
        </p:nvSpPr>
        <p:spPr>
          <a:xfrm>
            <a:off x="8202605" y="2502662"/>
            <a:ext cx="3108862" cy="928065"/>
          </a:xfrm>
          <a:prstGeom prst="wedgeRoundRectCallout">
            <a:avLst>
              <a:gd name="adj1" fmla="val -55858"/>
              <a:gd name="adj2" fmla="val 75746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Tapping on the green icon will begin the app </a:t>
            </a:r>
            <a:r>
              <a:rPr lang="en-US" dirty="0" err="1">
                <a:solidFill>
                  <a:srgbClr val="C00000"/>
                </a:solidFill>
              </a:rPr>
              <a:t>VirtualUsher</a:t>
            </a:r>
            <a:r>
              <a:rPr lang="en-US" dirty="0">
                <a:solidFill>
                  <a:srgbClr val="C00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87231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ctangle: Rounded Corners 1">
            <a:extLst>
              <a:ext uri="{FF2B5EF4-FFF2-40B4-BE49-F238E27FC236}">
                <a16:creationId xmlns:a16="http://schemas.microsoft.com/office/drawing/2014/main" id="{4B224070-DB08-954E-8B8B-2417D2D91606}"/>
              </a:ext>
            </a:extLst>
          </p:cNvPr>
          <p:cNvSpPr/>
          <p:nvPr/>
        </p:nvSpPr>
        <p:spPr>
          <a:xfrm>
            <a:off x="3856893" y="492369"/>
            <a:ext cx="4056183" cy="6107721"/>
          </a:xfrm>
          <a:prstGeom prst="roundRect">
            <a:avLst/>
          </a:prstGeom>
          <a:solidFill>
            <a:schemeClr val="tx1"/>
          </a:solidFill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0" name="Picture 189">
            <a:extLst>
              <a:ext uri="{FF2B5EF4-FFF2-40B4-BE49-F238E27FC236}">
                <a16:creationId xmlns:a16="http://schemas.microsoft.com/office/drawing/2014/main" id="{A1B2FE7C-CC9E-B746-81E2-EC7EE742A27D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236829" y="983673"/>
            <a:ext cx="3337200" cy="5022000"/>
          </a:xfrm>
          <a:prstGeom prst="rect">
            <a:avLst/>
          </a:prstGeom>
        </p:spPr>
      </p:pic>
      <p:sp>
        <p:nvSpPr>
          <p:cNvPr id="16" name="Chord 15">
            <a:extLst>
              <a:ext uri="{FF2B5EF4-FFF2-40B4-BE49-F238E27FC236}">
                <a16:creationId xmlns:a16="http://schemas.microsoft.com/office/drawing/2014/main" id="{C84E2724-0209-4D90-B990-F1B71DB62D8E}"/>
              </a:ext>
            </a:extLst>
          </p:cNvPr>
          <p:cNvSpPr/>
          <p:nvPr/>
        </p:nvSpPr>
        <p:spPr>
          <a:xfrm rot="12120000">
            <a:off x="3978727" y="2536371"/>
            <a:ext cx="914400" cy="914400"/>
          </a:xfrm>
          <a:prstGeom prst="chord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12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Picture 20" descr="A close up of a logo&#10;&#10;Description generated with high confidence">
            <a:extLst>
              <a:ext uri="{FF2B5EF4-FFF2-40B4-BE49-F238E27FC236}">
                <a16:creationId xmlns:a16="http://schemas.microsoft.com/office/drawing/2014/main" id="{2BDD1955-A43A-4E35-BFCD-A6B4788965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320000" flipH="1">
            <a:off x="6882491" y="2588078"/>
            <a:ext cx="576942" cy="566058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E39C4050-393E-4A36-B779-0BFAADCE020C}"/>
              </a:ext>
            </a:extLst>
          </p:cNvPr>
          <p:cNvSpPr txBox="1"/>
          <p:nvPr/>
        </p:nvSpPr>
        <p:spPr>
          <a:xfrm rot="16080000">
            <a:off x="3160566" y="2818657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latin typeface="STKaiti"/>
                <a:ea typeface="STKaiti"/>
              </a:rPr>
              <a:t>LT1A</a:t>
            </a:r>
            <a:endParaRPr lang="en-US" dirty="0">
              <a:latin typeface="STKaiti"/>
              <a:ea typeface="STKaiti"/>
              <a:cs typeface="Calibri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8033D6-C3E3-412E-A91D-872FB668C1A7}"/>
              </a:ext>
            </a:extLst>
          </p:cNvPr>
          <p:cNvSpPr/>
          <p:nvPr/>
        </p:nvSpPr>
        <p:spPr>
          <a:xfrm rot="5400000">
            <a:off x="6293371" y="1274666"/>
            <a:ext cx="1066800" cy="143003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0000"/>
                </a:solidFill>
                <a:cs typeface="Calibri"/>
              </a:rPr>
              <a:t>Soup spoon</a:t>
            </a:r>
          </a:p>
        </p:txBody>
      </p:sp>
      <p:cxnSp>
        <p:nvCxnSpPr>
          <p:cNvPr id="104" name="Connector: Elbow 103">
            <a:extLst>
              <a:ext uri="{FF2B5EF4-FFF2-40B4-BE49-F238E27FC236}">
                <a16:creationId xmlns:a16="http://schemas.microsoft.com/office/drawing/2014/main" id="{F12F03C0-6210-4B80-B200-C10ECB734C6C}"/>
              </a:ext>
            </a:extLst>
          </p:cNvPr>
          <p:cNvCxnSpPr>
            <a:cxnSpLocks/>
          </p:cNvCxnSpPr>
          <p:nvPr/>
        </p:nvCxnSpPr>
        <p:spPr>
          <a:xfrm>
            <a:off x="5666510" y="1274617"/>
            <a:ext cx="180110" cy="110837"/>
          </a:xfrm>
          <a:prstGeom prst="bentConnector3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nector: Elbow 104">
            <a:extLst>
              <a:ext uri="{FF2B5EF4-FFF2-40B4-BE49-F238E27FC236}">
                <a16:creationId xmlns:a16="http://schemas.microsoft.com/office/drawing/2014/main" id="{1E7519B2-99E6-4065-B08C-0A00FDB03FB7}"/>
              </a:ext>
            </a:extLst>
          </p:cNvPr>
          <p:cNvCxnSpPr>
            <a:cxnSpLocks/>
          </p:cNvCxnSpPr>
          <p:nvPr/>
        </p:nvCxnSpPr>
        <p:spPr>
          <a:xfrm>
            <a:off x="5486400" y="1052944"/>
            <a:ext cx="180110" cy="110837"/>
          </a:xfrm>
          <a:prstGeom prst="bentConnector3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nector: Elbow 105">
            <a:extLst>
              <a:ext uri="{FF2B5EF4-FFF2-40B4-BE49-F238E27FC236}">
                <a16:creationId xmlns:a16="http://schemas.microsoft.com/office/drawing/2014/main" id="{A1733124-10C7-47E5-858D-BD33FA089BC4}"/>
              </a:ext>
            </a:extLst>
          </p:cNvPr>
          <p:cNvCxnSpPr>
            <a:cxnSpLocks/>
          </p:cNvCxnSpPr>
          <p:nvPr/>
        </p:nvCxnSpPr>
        <p:spPr>
          <a:xfrm>
            <a:off x="5583381" y="1163780"/>
            <a:ext cx="180110" cy="110837"/>
          </a:xfrm>
          <a:prstGeom prst="bentConnector3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" name="Picture 2" descr="/var/folders/rn/lgs6_pds0kg5ryv0vcym_m_w0000gn/T/com.microsoft.Powerpoint/WebArchiveCopyPasteTempFiles/uU8ANoAAAAASUVORK5CYII=">
            <a:extLst>
              <a:ext uri="{FF2B5EF4-FFF2-40B4-BE49-F238E27FC236}">
                <a16:creationId xmlns:a16="http://schemas.microsoft.com/office/drawing/2014/main" id="{5561E73F-5C67-F748-AD6D-16FDB69578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2510" y="2455107"/>
            <a:ext cx="442912" cy="442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4" descr="/var/folders/rn/lgs6_pds0kg5ryv0vcym_m_w0000gn/T/com.microsoft.Powerpoint/WebArchiveCopyPasteTempFiles/AegcU6HtmfUBAAAAAElFTkSuQmCC">
            <a:extLst>
              <a:ext uri="{FF2B5EF4-FFF2-40B4-BE49-F238E27FC236}">
                <a16:creationId xmlns:a16="http://schemas.microsoft.com/office/drawing/2014/main" id="{FE5EC161-8A31-0141-BD64-5C76F0C318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2510" y="2898019"/>
            <a:ext cx="404892" cy="40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BA222067-0C99-2947-9B06-9D6AAFCBD368}"/>
              </a:ext>
            </a:extLst>
          </p:cNvPr>
          <p:cNvSpPr/>
          <p:nvPr/>
        </p:nvSpPr>
        <p:spPr>
          <a:xfrm rot="5400000">
            <a:off x="4090681" y="1713767"/>
            <a:ext cx="628651" cy="288473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4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002060"/>
                </a:solidFill>
                <a:ea typeface="STKaiti"/>
                <a:cs typeface="Calibri"/>
              </a:rPr>
              <a:t>EXIT</a:t>
            </a:r>
            <a:endParaRPr lang="en-US" sz="1400" b="1" dirty="0">
              <a:solidFill>
                <a:srgbClr val="002060"/>
              </a:solidFill>
              <a:ea typeface="STKaiti"/>
            </a:endParaRPr>
          </a:p>
        </p:txBody>
      </p:sp>
      <p:pic>
        <p:nvPicPr>
          <p:cNvPr id="89" name="Picture 88">
            <a:extLst>
              <a:ext uri="{FF2B5EF4-FFF2-40B4-BE49-F238E27FC236}">
                <a16:creationId xmlns:a16="http://schemas.microsoft.com/office/drawing/2014/main" id="{33EEAC75-B1F7-0942-90A1-AD3188A37EA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178146" y="2504363"/>
            <a:ext cx="288000" cy="137143"/>
          </a:xfrm>
          <a:prstGeom prst="rect">
            <a:avLst/>
          </a:prstGeom>
        </p:spPr>
      </p:pic>
      <p:sp>
        <p:nvSpPr>
          <p:cNvPr id="191" name="Rounded Rectangle 190">
            <a:extLst>
              <a:ext uri="{FF2B5EF4-FFF2-40B4-BE49-F238E27FC236}">
                <a16:creationId xmlns:a16="http://schemas.microsoft.com/office/drawing/2014/main" id="{41F3D7F8-2918-2240-AE4E-3F9F862585E0}"/>
              </a:ext>
            </a:extLst>
          </p:cNvPr>
          <p:cNvSpPr/>
          <p:nvPr/>
        </p:nvSpPr>
        <p:spPr>
          <a:xfrm>
            <a:off x="6121231" y="1502130"/>
            <a:ext cx="1296000" cy="209058"/>
          </a:xfrm>
          <a:prstGeom prst="round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To</a:t>
            </a:r>
          </a:p>
        </p:txBody>
      </p:sp>
      <p:sp>
        <p:nvSpPr>
          <p:cNvPr id="193" name="Rounded Rectangle 192">
            <a:extLst>
              <a:ext uri="{FF2B5EF4-FFF2-40B4-BE49-F238E27FC236}">
                <a16:creationId xmlns:a16="http://schemas.microsoft.com/office/drawing/2014/main" id="{DEB55F77-0CCA-574D-BB26-D3908665EB20}"/>
              </a:ext>
            </a:extLst>
          </p:cNvPr>
          <p:cNvSpPr/>
          <p:nvPr/>
        </p:nvSpPr>
        <p:spPr>
          <a:xfrm>
            <a:off x="4431952" y="1496803"/>
            <a:ext cx="1296000" cy="209058"/>
          </a:xfrm>
          <a:prstGeom prst="round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From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C9333D2-C657-8C4C-BC99-27C40E86A2FF}"/>
              </a:ext>
            </a:extLst>
          </p:cNvPr>
          <p:cNvSpPr/>
          <p:nvPr/>
        </p:nvSpPr>
        <p:spPr>
          <a:xfrm>
            <a:off x="6125372" y="1692386"/>
            <a:ext cx="1296000" cy="38754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4" name="Rounded Rectangle 193">
            <a:extLst>
              <a:ext uri="{FF2B5EF4-FFF2-40B4-BE49-F238E27FC236}">
                <a16:creationId xmlns:a16="http://schemas.microsoft.com/office/drawing/2014/main" id="{68BB6AB7-D9D6-A644-9284-8DCB0BDA9FD5}"/>
              </a:ext>
            </a:extLst>
          </p:cNvPr>
          <p:cNvSpPr/>
          <p:nvPr/>
        </p:nvSpPr>
        <p:spPr>
          <a:xfrm>
            <a:off x="4436093" y="1687059"/>
            <a:ext cx="1296000" cy="38754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E2B396B5-7495-2048-A239-DD32EFF209A3}"/>
              </a:ext>
            </a:extLst>
          </p:cNvPr>
          <p:cNvSpPr/>
          <p:nvPr/>
        </p:nvSpPr>
        <p:spPr>
          <a:xfrm>
            <a:off x="6121231" y="2054666"/>
            <a:ext cx="1296000" cy="9858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4E7F30A8-E6D0-6F48-B4F0-7B360F6A174D}"/>
              </a:ext>
            </a:extLst>
          </p:cNvPr>
          <p:cNvSpPr/>
          <p:nvPr/>
        </p:nvSpPr>
        <p:spPr>
          <a:xfrm>
            <a:off x="4442404" y="2039904"/>
            <a:ext cx="1296000" cy="9858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45DF78CB-B033-8646-9F88-F6EF9923AAF6}"/>
              </a:ext>
            </a:extLst>
          </p:cNvPr>
          <p:cNvSpPr txBox="1"/>
          <p:nvPr/>
        </p:nvSpPr>
        <p:spPr>
          <a:xfrm>
            <a:off x="4512234" y="1712426"/>
            <a:ext cx="11879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McDonald’s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332D2D7D-A33C-E74D-B40D-A71FA5215932}"/>
              </a:ext>
            </a:extLst>
          </p:cNvPr>
          <p:cNvSpPr txBox="1"/>
          <p:nvPr/>
        </p:nvSpPr>
        <p:spPr>
          <a:xfrm>
            <a:off x="4442238" y="2039063"/>
            <a:ext cx="14931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cs typeface="Times New Roman" panose="02020603050405020304" pitchFamily="18" charset="0"/>
              </a:rPr>
              <a:t>Your Location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0CB1F071-39D8-D342-93DA-4F03F47853C8}"/>
              </a:ext>
            </a:extLst>
          </p:cNvPr>
          <p:cNvSpPr txBox="1"/>
          <p:nvPr/>
        </p:nvSpPr>
        <p:spPr>
          <a:xfrm>
            <a:off x="4456155" y="2396326"/>
            <a:ext cx="9135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SAC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6784F46C-2AEC-994B-943A-36CF3C253CBD}"/>
              </a:ext>
            </a:extLst>
          </p:cNvPr>
          <p:cNvSpPr txBox="1"/>
          <p:nvPr/>
        </p:nvSpPr>
        <p:spPr>
          <a:xfrm>
            <a:off x="4425697" y="2718679"/>
            <a:ext cx="17730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Software Lab 2</a:t>
            </a:r>
          </a:p>
        </p:txBody>
      </p: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F2C27C63-24A1-034C-9E9C-C779E4BCFDB4}"/>
              </a:ext>
            </a:extLst>
          </p:cNvPr>
          <p:cNvCxnSpPr/>
          <p:nvPr/>
        </p:nvCxnSpPr>
        <p:spPr>
          <a:xfrm>
            <a:off x="4413971" y="2417011"/>
            <a:ext cx="1296000" cy="0"/>
          </a:xfrm>
          <a:prstGeom prst="line">
            <a:avLst/>
          </a:prstGeom>
          <a:ln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24E1D934-8E06-534D-A432-A7F3E290CC2E}"/>
              </a:ext>
            </a:extLst>
          </p:cNvPr>
          <p:cNvCxnSpPr/>
          <p:nvPr/>
        </p:nvCxnSpPr>
        <p:spPr>
          <a:xfrm>
            <a:off x="4413971" y="2732251"/>
            <a:ext cx="1296000" cy="0"/>
          </a:xfrm>
          <a:prstGeom prst="line">
            <a:avLst/>
          </a:prstGeom>
          <a:ln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0100AFAA-CD2E-654B-82DA-F4079506C6DF}"/>
              </a:ext>
            </a:extLst>
          </p:cNvPr>
          <p:cNvSpPr txBox="1"/>
          <p:nvPr/>
        </p:nvSpPr>
        <p:spPr>
          <a:xfrm>
            <a:off x="6211836" y="2124768"/>
            <a:ext cx="11147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SAC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110E7EDC-16A7-3249-98A3-2C4AFD90B9DC}"/>
              </a:ext>
            </a:extLst>
          </p:cNvPr>
          <p:cNvSpPr txBox="1"/>
          <p:nvPr/>
        </p:nvSpPr>
        <p:spPr>
          <a:xfrm>
            <a:off x="6157049" y="2741336"/>
            <a:ext cx="1669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LWN Library</a:t>
            </a:r>
          </a:p>
          <a:p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83ABABCD-CCB9-7A40-8F71-1DE70F5FA20A}"/>
              </a:ext>
            </a:extLst>
          </p:cNvPr>
          <p:cNvSpPr txBox="1"/>
          <p:nvPr/>
        </p:nvSpPr>
        <p:spPr>
          <a:xfrm>
            <a:off x="6072453" y="2442445"/>
            <a:ext cx="19142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Software Lab 2</a:t>
            </a:r>
          </a:p>
        </p:txBody>
      </p:sp>
      <p:cxnSp>
        <p:nvCxnSpPr>
          <p:cNvPr id="182" name="Straight Connector 181">
            <a:extLst>
              <a:ext uri="{FF2B5EF4-FFF2-40B4-BE49-F238E27FC236}">
                <a16:creationId xmlns:a16="http://schemas.microsoft.com/office/drawing/2014/main" id="{AB1377D1-46C6-B140-B297-8DC31E601FAD}"/>
              </a:ext>
            </a:extLst>
          </p:cNvPr>
          <p:cNvCxnSpPr/>
          <p:nvPr/>
        </p:nvCxnSpPr>
        <p:spPr>
          <a:xfrm>
            <a:off x="6092798" y="2431773"/>
            <a:ext cx="1296000" cy="0"/>
          </a:xfrm>
          <a:prstGeom prst="line">
            <a:avLst/>
          </a:prstGeom>
          <a:ln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69FBA899-9169-5242-B33F-DD7B3F38DD13}"/>
              </a:ext>
            </a:extLst>
          </p:cNvPr>
          <p:cNvCxnSpPr/>
          <p:nvPr/>
        </p:nvCxnSpPr>
        <p:spPr>
          <a:xfrm>
            <a:off x="6092798" y="2747013"/>
            <a:ext cx="1296000" cy="0"/>
          </a:xfrm>
          <a:prstGeom prst="line">
            <a:avLst/>
          </a:prstGeom>
          <a:ln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TextBox 184">
            <a:extLst>
              <a:ext uri="{FF2B5EF4-FFF2-40B4-BE49-F238E27FC236}">
                <a16:creationId xmlns:a16="http://schemas.microsoft.com/office/drawing/2014/main" id="{BE97D075-2C1F-7D45-86B0-F76C1EEAA83B}"/>
              </a:ext>
            </a:extLst>
          </p:cNvPr>
          <p:cNvSpPr txBox="1"/>
          <p:nvPr/>
        </p:nvSpPr>
        <p:spPr>
          <a:xfrm>
            <a:off x="6192645" y="1689730"/>
            <a:ext cx="14048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LWN Library</a:t>
            </a:r>
          </a:p>
        </p:txBody>
      </p:sp>
      <p:pic>
        <p:nvPicPr>
          <p:cNvPr id="184" name="Picture 7">
            <a:extLst>
              <a:ext uri="{FF2B5EF4-FFF2-40B4-BE49-F238E27FC236}">
                <a16:creationId xmlns:a16="http://schemas.microsoft.com/office/drawing/2014/main" id="{BDF33B88-2530-1242-896D-3576072B74D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-3360000">
            <a:off x="4222133" y="1760533"/>
            <a:ext cx="639792" cy="615890"/>
          </a:xfrm>
          <a:prstGeom prst="rect">
            <a:avLst/>
          </a:prstGeom>
        </p:spPr>
      </p:pic>
      <p:pic>
        <p:nvPicPr>
          <p:cNvPr id="186" name="Picture 7">
            <a:extLst>
              <a:ext uri="{FF2B5EF4-FFF2-40B4-BE49-F238E27FC236}">
                <a16:creationId xmlns:a16="http://schemas.microsoft.com/office/drawing/2014/main" id="{264E8353-921E-1043-B94A-CECF3FD283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-3360000">
            <a:off x="5909801" y="1811873"/>
            <a:ext cx="639792" cy="615890"/>
          </a:xfrm>
          <a:prstGeom prst="rect">
            <a:avLst/>
          </a:prstGeom>
        </p:spPr>
      </p:pic>
      <p:sp>
        <p:nvSpPr>
          <p:cNvPr id="195" name="Summing Junction 194">
            <a:extLst>
              <a:ext uri="{FF2B5EF4-FFF2-40B4-BE49-F238E27FC236}">
                <a16:creationId xmlns:a16="http://schemas.microsoft.com/office/drawing/2014/main" id="{28C67B43-69D4-2D4D-8025-96E06944E245}"/>
              </a:ext>
            </a:extLst>
          </p:cNvPr>
          <p:cNvSpPr/>
          <p:nvPr/>
        </p:nvSpPr>
        <p:spPr>
          <a:xfrm rot="16200000">
            <a:off x="7228096" y="1510668"/>
            <a:ext cx="144000" cy="144000"/>
          </a:xfrm>
          <a:prstGeom prst="flowChartSummingJunction">
            <a:avLst/>
          </a:prstGeom>
          <a:solidFill>
            <a:srgbClr val="002060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6" name="Summing Junction 195">
            <a:extLst>
              <a:ext uri="{FF2B5EF4-FFF2-40B4-BE49-F238E27FC236}">
                <a16:creationId xmlns:a16="http://schemas.microsoft.com/office/drawing/2014/main" id="{01DF2579-9B18-B240-821E-71D60C65EE2A}"/>
              </a:ext>
            </a:extLst>
          </p:cNvPr>
          <p:cNvSpPr>
            <a:spLocks/>
          </p:cNvSpPr>
          <p:nvPr/>
        </p:nvSpPr>
        <p:spPr>
          <a:xfrm rot="16200000" flipV="1">
            <a:off x="5543201" y="1524581"/>
            <a:ext cx="144000" cy="144000"/>
          </a:xfrm>
          <a:prstGeom prst="flowChartSummingJunction">
            <a:avLst/>
          </a:prstGeom>
          <a:solidFill>
            <a:srgbClr val="002060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098" name="Picture 2" descr="/var/folders/rn/lgs6_pds0kg5ryv0vcym_m_w0000gn/T/com.microsoft.Powerpoint/WebArchiveCopyPasteTempFiles/AAAAAElFTkSuQmCC">
            <a:extLst>
              <a:ext uri="{FF2B5EF4-FFF2-40B4-BE49-F238E27FC236}">
                <a16:creationId xmlns:a16="http://schemas.microsoft.com/office/drawing/2014/main" id="{6BAE298B-D09E-0242-81D0-C6B689B6C8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5562" y="1130437"/>
            <a:ext cx="328142" cy="439180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83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Summing Junction 12">
            <a:extLst>
              <a:ext uri="{FF2B5EF4-FFF2-40B4-BE49-F238E27FC236}">
                <a16:creationId xmlns:a16="http://schemas.microsoft.com/office/drawing/2014/main" id="{4506B4E0-9895-E74A-9A6F-55D0C0B8245E}"/>
              </a:ext>
            </a:extLst>
          </p:cNvPr>
          <p:cNvSpPr/>
          <p:nvPr/>
        </p:nvSpPr>
        <p:spPr>
          <a:xfrm rot="8121939">
            <a:off x="5855214" y="1777524"/>
            <a:ext cx="144000" cy="144000"/>
          </a:xfrm>
          <a:prstGeom prst="flowChartSummingJunction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2060"/>
            </a:solidFill>
          </a:ln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7" name="Rounded Rectangle 196">
            <a:extLst>
              <a:ext uri="{FF2B5EF4-FFF2-40B4-BE49-F238E27FC236}">
                <a16:creationId xmlns:a16="http://schemas.microsoft.com/office/drawing/2014/main" id="{FA0A09A2-A406-C04B-BFA4-30080E1FE6A1}"/>
              </a:ext>
            </a:extLst>
          </p:cNvPr>
          <p:cNvSpPr/>
          <p:nvPr/>
        </p:nvSpPr>
        <p:spPr>
          <a:xfrm>
            <a:off x="5231828" y="2055218"/>
            <a:ext cx="1296000" cy="209058"/>
          </a:xfrm>
          <a:prstGeom prst="round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Via</a:t>
            </a:r>
          </a:p>
        </p:txBody>
      </p:sp>
      <p:sp>
        <p:nvSpPr>
          <p:cNvPr id="198" name="Rounded Rectangle 197">
            <a:extLst>
              <a:ext uri="{FF2B5EF4-FFF2-40B4-BE49-F238E27FC236}">
                <a16:creationId xmlns:a16="http://schemas.microsoft.com/office/drawing/2014/main" id="{63954B7E-3C78-8F44-97B4-8E82696BBEF5}"/>
              </a:ext>
            </a:extLst>
          </p:cNvPr>
          <p:cNvSpPr/>
          <p:nvPr/>
        </p:nvSpPr>
        <p:spPr>
          <a:xfrm>
            <a:off x="5249047" y="2244822"/>
            <a:ext cx="1296000" cy="38754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9" name="Summing Junction 198">
            <a:extLst>
              <a:ext uri="{FF2B5EF4-FFF2-40B4-BE49-F238E27FC236}">
                <a16:creationId xmlns:a16="http://schemas.microsoft.com/office/drawing/2014/main" id="{AD1E74DD-BE3F-4948-B385-243C271C8704}"/>
              </a:ext>
            </a:extLst>
          </p:cNvPr>
          <p:cNvSpPr/>
          <p:nvPr/>
        </p:nvSpPr>
        <p:spPr>
          <a:xfrm rot="16200000">
            <a:off x="6351771" y="2063104"/>
            <a:ext cx="144000" cy="144000"/>
          </a:xfrm>
          <a:prstGeom prst="flowChartSummingJunction">
            <a:avLst/>
          </a:prstGeom>
          <a:solidFill>
            <a:srgbClr val="002060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7" name="Picture 7">
            <a:extLst>
              <a:ext uri="{FF2B5EF4-FFF2-40B4-BE49-F238E27FC236}">
                <a16:creationId xmlns:a16="http://schemas.microsoft.com/office/drawing/2014/main" id="{A8A0CB8E-E1A6-F049-B1FF-02DD1822615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-3360000">
            <a:off x="5455563" y="1676049"/>
            <a:ext cx="639792" cy="615890"/>
          </a:xfrm>
          <a:prstGeom prst="rect">
            <a:avLst/>
          </a:prstGeom>
        </p:spPr>
      </p:pic>
      <p:pic>
        <p:nvPicPr>
          <p:cNvPr id="201" name="Picture 7">
            <a:extLst>
              <a:ext uri="{FF2B5EF4-FFF2-40B4-BE49-F238E27FC236}">
                <a16:creationId xmlns:a16="http://schemas.microsoft.com/office/drawing/2014/main" id="{92AB73C8-6E12-D14E-B7A9-FB7DD80836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-3360000">
            <a:off x="5987638" y="1962807"/>
            <a:ext cx="639792" cy="615890"/>
          </a:xfrm>
          <a:prstGeom prst="rect">
            <a:avLst/>
          </a:prstGeom>
        </p:spPr>
      </p:pic>
      <p:pic>
        <p:nvPicPr>
          <p:cNvPr id="202" name="Picture 7">
            <a:extLst>
              <a:ext uri="{FF2B5EF4-FFF2-40B4-BE49-F238E27FC236}">
                <a16:creationId xmlns:a16="http://schemas.microsoft.com/office/drawing/2014/main" id="{6C7E9910-134E-A54F-AAE6-AB92ABD01B4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-3360000">
            <a:off x="5397206" y="1100403"/>
            <a:ext cx="639792" cy="615890"/>
          </a:xfrm>
          <a:prstGeom prst="rect">
            <a:avLst/>
          </a:prstGeom>
        </p:spPr>
      </p:pic>
      <p:sp>
        <p:nvSpPr>
          <p:cNvPr id="200" name="Oval 199">
            <a:extLst>
              <a:ext uri="{FF2B5EF4-FFF2-40B4-BE49-F238E27FC236}">
                <a16:creationId xmlns:a16="http://schemas.microsoft.com/office/drawing/2014/main" id="{9D867826-7C43-2A43-BA33-A8CDE4F34C80}"/>
              </a:ext>
            </a:extLst>
          </p:cNvPr>
          <p:cNvSpPr/>
          <p:nvPr/>
        </p:nvSpPr>
        <p:spPr>
          <a:xfrm>
            <a:off x="5702547" y="6090871"/>
            <a:ext cx="410310" cy="37514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6" name="Rectangle: Rounded Corners 4">
            <a:extLst>
              <a:ext uri="{FF2B5EF4-FFF2-40B4-BE49-F238E27FC236}">
                <a16:creationId xmlns:a16="http://schemas.microsoft.com/office/drawing/2014/main" id="{71649AAF-90A2-604C-9968-CBD32A3D7D42}"/>
              </a:ext>
            </a:extLst>
          </p:cNvPr>
          <p:cNvSpPr/>
          <p:nvPr/>
        </p:nvSpPr>
        <p:spPr>
          <a:xfrm>
            <a:off x="5427782" y="691660"/>
            <a:ext cx="914400" cy="93785"/>
          </a:xfrm>
          <a:prstGeom prst="roundRect">
            <a:avLst/>
          </a:prstGeom>
          <a:solidFill>
            <a:schemeClr val="tx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8" name="Rounded Rectangular Callout 207">
            <a:extLst>
              <a:ext uri="{FF2B5EF4-FFF2-40B4-BE49-F238E27FC236}">
                <a16:creationId xmlns:a16="http://schemas.microsoft.com/office/drawing/2014/main" id="{FF683D7A-F535-BF4F-AB0B-3EBFE623013D}"/>
              </a:ext>
            </a:extLst>
          </p:cNvPr>
          <p:cNvSpPr/>
          <p:nvPr/>
        </p:nvSpPr>
        <p:spPr>
          <a:xfrm>
            <a:off x="8229316" y="170636"/>
            <a:ext cx="3108862" cy="1353387"/>
          </a:xfrm>
          <a:prstGeom prst="wedgeRoundRectCallout">
            <a:avLst>
              <a:gd name="adj1" fmla="val -55858"/>
              <a:gd name="adj2" fmla="val 75746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The user can either enter the location or select locations from the drop down recent search boxes.</a:t>
            </a:r>
          </a:p>
        </p:txBody>
      </p:sp>
      <p:sp>
        <p:nvSpPr>
          <p:cNvPr id="209" name="Rounded Rectangular Callout 208">
            <a:extLst>
              <a:ext uri="{FF2B5EF4-FFF2-40B4-BE49-F238E27FC236}">
                <a16:creationId xmlns:a16="http://schemas.microsoft.com/office/drawing/2014/main" id="{DA8A841D-B425-4E42-99A0-75FA6C5F26B4}"/>
              </a:ext>
            </a:extLst>
          </p:cNvPr>
          <p:cNvSpPr/>
          <p:nvPr/>
        </p:nvSpPr>
        <p:spPr>
          <a:xfrm>
            <a:off x="8042058" y="3505687"/>
            <a:ext cx="3108862" cy="2499986"/>
          </a:xfrm>
          <a:prstGeom prst="wedgeRoundRectCallout">
            <a:avLst>
              <a:gd name="adj1" fmla="val -53679"/>
              <a:gd name="adj2" fmla="val -102716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The plus sign in between the from and to search boxes is provided for the user to enter a via location so that the user will be navigated through the shortest route where the via location comes on the way.</a:t>
            </a:r>
          </a:p>
        </p:txBody>
      </p:sp>
      <p:sp>
        <p:nvSpPr>
          <p:cNvPr id="210" name="Rounded Rectangular Callout 209">
            <a:extLst>
              <a:ext uri="{FF2B5EF4-FFF2-40B4-BE49-F238E27FC236}">
                <a16:creationId xmlns:a16="http://schemas.microsoft.com/office/drawing/2014/main" id="{9B2AAB7F-72A8-BE42-ADB7-192E17431AD6}"/>
              </a:ext>
            </a:extLst>
          </p:cNvPr>
          <p:cNvSpPr/>
          <p:nvPr/>
        </p:nvSpPr>
        <p:spPr>
          <a:xfrm>
            <a:off x="8145604" y="1951346"/>
            <a:ext cx="1946663" cy="747579"/>
          </a:xfrm>
          <a:prstGeom prst="wedgeRoundRectCallout">
            <a:avLst>
              <a:gd name="adj1" fmla="val -56947"/>
              <a:gd name="adj2" fmla="val -88467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Begin navigation!</a:t>
            </a:r>
          </a:p>
        </p:txBody>
      </p:sp>
    </p:spTree>
    <p:extLst>
      <p:ext uri="{BB962C8B-B14F-4D97-AF65-F5344CB8AC3E}">
        <p14:creationId xmlns:p14="http://schemas.microsoft.com/office/powerpoint/2010/main" val="167102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44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48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52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56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60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64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21 2.22222E-6 L 0.00247 0.12338 " pathEditMode="relative" rAng="0" ptsTypes="AA">
                                      <p:cBhvr>
                                        <p:cTn id="103" dur="2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3" y="61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114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7" dur="500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118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1" dur="500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122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5" dur="500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126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9" dur="500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130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3" dur="500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134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6" dur="1000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8"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3" dur="1000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1000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5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1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3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" grpId="0" animBg="1"/>
      <p:bldP spid="189" grpId="1" animBg="1"/>
      <p:bldP spid="188" grpId="0" animBg="1"/>
      <p:bldP spid="188" grpId="1" animBg="1"/>
      <p:bldP spid="173" grpId="0"/>
      <p:bldP spid="174" grpId="0"/>
      <p:bldP spid="174" grpId="1"/>
      <p:bldP spid="175" grpId="0"/>
      <p:bldP spid="175" grpId="1"/>
      <p:bldP spid="176" grpId="0"/>
      <p:bldP spid="176" grpId="1"/>
      <p:bldP spid="179" grpId="0"/>
      <p:bldP spid="179" grpId="1"/>
      <p:bldP spid="180" grpId="0"/>
      <p:bldP spid="180" grpId="1"/>
      <p:bldP spid="181" grpId="0"/>
      <p:bldP spid="181" grpId="1"/>
      <p:bldP spid="185" grpId="0"/>
      <p:bldP spid="197" grpId="0" animBg="1"/>
      <p:bldP spid="197" grpId="1" animBg="1"/>
      <p:bldP spid="198" grpId="0" animBg="1"/>
      <p:bldP spid="198" grpId="1" animBg="1"/>
      <p:bldP spid="199" grpId="0" animBg="1"/>
      <p:bldP spid="199" grpId="1" animBg="1"/>
      <p:bldP spid="208" grpId="0" animBg="1"/>
      <p:bldP spid="208" grpId="1" animBg="1"/>
      <p:bldP spid="209" grpId="0" animBg="1"/>
      <p:bldP spid="209" grpId="1" animBg="1"/>
      <p:bldP spid="2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: Rounded Corners 1">
            <a:extLst>
              <a:ext uri="{FF2B5EF4-FFF2-40B4-BE49-F238E27FC236}">
                <a16:creationId xmlns:a16="http://schemas.microsoft.com/office/drawing/2014/main" id="{A36DE030-69D8-F840-8443-F6150DF947E0}"/>
              </a:ext>
            </a:extLst>
          </p:cNvPr>
          <p:cNvSpPr/>
          <p:nvPr/>
        </p:nvSpPr>
        <p:spPr>
          <a:xfrm>
            <a:off x="3856893" y="492369"/>
            <a:ext cx="4056183" cy="6107721"/>
          </a:xfrm>
          <a:prstGeom prst="roundRect">
            <a:avLst/>
          </a:prstGeom>
          <a:solidFill>
            <a:schemeClr val="tx1"/>
          </a:solidFill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412BFD-9FAB-204A-A344-5E83EBD16BAC}"/>
              </a:ext>
            </a:extLst>
          </p:cNvPr>
          <p:cNvSpPr txBox="1"/>
          <p:nvPr/>
        </p:nvSpPr>
        <p:spPr>
          <a:xfrm>
            <a:off x="5562775" y="164176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42F47B1E-F70C-1C40-B190-F2FF3532E8D3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236829" y="983673"/>
            <a:ext cx="3337200" cy="496406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C60EC9B-B0BB-4B4B-948D-366D85C63792}"/>
              </a:ext>
            </a:extLst>
          </p:cNvPr>
          <p:cNvSpPr/>
          <p:nvPr/>
        </p:nvSpPr>
        <p:spPr>
          <a:xfrm>
            <a:off x="4257018" y="2405780"/>
            <a:ext cx="606212" cy="2709773"/>
          </a:xfrm>
          <a:prstGeom prst="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D86E3C66-05B7-2A41-9664-D611B0CB9CCB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815716" y="2389317"/>
            <a:ext cx="180000" cy="144000"/>
          </a:xfrm>
          <a:prstGeom prst="rect">
            <a:avLst/>
          </a:prstGeom>
        </p:spPr>
      </p:pic>
      <p:sp>
        <p:nvSpPr>
          <p:cNvPr id="84" name="Rectangle 83">
            <a:extLst>
              <a:ext uri="{FF2B5EF4-FFF2-40B4-BE49-F238E27FC236}">
                <a16:creationId xmlns:a16="http://schemas.microsoft.com/office/drawing/2014/main" id="{D39C063B-5195-A24A-8974-6C19F0297E8C}"/>
              </a:ext>
            </a:extLst>
          </p:cNvPr>
          <p:cNvSpPr/>
          <p:nvPr/>
        </p:nvSpPr>
        <p:spPr>
          <a:xfrm>
            <a:off x="4467843" y="936737"/>
            <a:ext cx="2804495" cy="963501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7A55CFC2-9BA7-1845-81B5-8E1EF862B887}"/>
              </a:ext>
            </a:extLst>
          </p:cNvPr>
          <p:cNvCxnSpPr/>
          <p:nvPr/>
        </p:nvCxnSpPr>
        <p:spPr>
          <a:xfrm>
            <a:off x="4467843" y="1385887"/>
            <a:ext cx="2837371" cy="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1110C58-DDE3-2045-92F8-AE7504B13873}"/>
              </a:ext>
            </a:extLst>
          </p:cNvPr>
          <p:cNvSpPr/>
          <p:nvPr/>
        </p:nvSpPr>
        <p:spPr>
          <a:xfrm>
            <a:off x="4362322" y="2353568"/>
            <a:ext cx="39489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</a:t>
            </a:r>
          </a:p>
        </p:txBody>
      </p: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A5D2CDD0-0C8E-AC46-92B8-C5CF8F10C148}"/>
              </a:ext>
            </a:extLst>
          </p:cNvPr>
          <p:cNvCxnSpPr>
            <a:cxnSpLocks/>
            <a:endCxn id="84" idx="2"/>
          </p:cNvCxnSpPr>
          <p:nvPr/>
        </p:nvCxnSpPr>
        <p:spPr>
          <a:xfrm>
            <a:off x="5870091" y="1390395"/>
            <a:ext cx="0" cy="5098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84">
            <a:extLst>
              <a:ext uri="{FF2B5EF4-FFF2-40B4-BE49-F238E27FC236}">
                <a16:creationId xmlns:a16="http://schemas.microsoft.com/office/drawing/2014/main" id="{C251A60B-BDD2-F245-983C-BF779A09E7A2}"/>
              </a:ext>
            </a:extLst>
          </p:cNvPr>
          <p:cNvSpPr/>
          <p:nvPr/>
        </p:nvSpPr>
        <p:spPr>
          <a:xfrm>
            <a:off x="5427782" y="936737"/>
            <a:ext cx="914400" cy="177688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661FB6C2-545D-6C48-ABD5-F9BCAAF75AC5}"/>
              </a:ext>
            </a:extLst>
          </p:cNvPr>
          <p:cNvSpPr/>
          <p:nvPr/>
        </p:nvSpPr>
        <p:spPr>
          <a:xfrm>
            <a:off x="5620821" y="977591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E6463652-91B7-A243-AF1A-3F39CD12CBF3}"/>
              </a:ext>
            </a:extLst>
          </p:cNvPr>
          <p:cNvSpPr/>
          <p:nvPr/>
        </p:nvSpPr>
        <p:spPr>
          <a:xfrm rot="19317604">
            <a:off x="4207735" y="3268487"/>
            <a:ext cx="578926" cy="492181"/>
          </a:xfrm>
          <a:prstGeom prst="arc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2939A2B1-3547-5745-A6D5-72942C356A20}"/>
              </a:ext>
            </a:extLst>
          </p:cNvPr>
          <p:cNvSpPr/>
          <p:nvPr/>
        </p:nvSpPr>
        <p:spPr>
          <a:xfrm>
            <a:off x="5858949" y="972823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D0762ECC-CDB4-0543-855F-AD4487AD0058}"/>
              </a:ext>
            </a:extLst>
          </p:cNvPr>
          <p:cNvSpPr txBox="1"/>
          <p:nvPr/>
        </p:nvSpPr>
        <p:spPr>
          <a:xfrm>
            <a:off x="6038474" y="1348796"/>
            <a:ext cx="122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cs typeface="Arial" panose="020B0604020202020204" pitchFamily="34" charset="0"/>
              </a:rPr>
              <a:t>McDonald’s, North Spine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5298ACA4-2860-CC4F-BBCD-467BF6F27A37}"/>
              </a:ext>
            </a:extLst>
          </p:cNvPr>
          <p:cNvSpPr txBox="1"/>
          <p:nvPr/>
        </p:nvSpPr>
        <p:spPr>
          <a:xfrm>
            <a:off x="4851381" y="1061971"/>
            <a:ext cx="24538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 ARE NOW AT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FB975874-371C-EF4A-B2D0-4D35B14397B5}"/>
              </a:ext>
            </a:extLst>
          </p:cNvPr>
          <p:cNvSpPr txBox="1"/>
          <p:nvPr/>
        </p:nvSpPr>
        <p:spPr>
          <a:xfrm>
            <a:off x="4680212" y="1474192"/>
            <a:ext cx="1101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Arial" panose="020B0604020202020204" pitchFamily="34" charset="0"/>
              </a:rPr>
              <a:t>LEVEL 1</a:t>
            </a:r>
            <a:r>
              <a:rPr lang="en-US" sz="1600" b="1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27EAD0-5404-5B4E-8C76-FCBFCEAEB07B}"/>
              </a:ext>
            </a:extLst>
          </p:cNvPr>
          <p:cNvSpPr/>
          <p:nvPr/>
        </p:nvSpPr>
        <p:spPr>
          <a:xfrm>
            <a:off x="6097077" y="982344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7B24300-A96D-C14B-8FB1-821CD46E4DB6}"/>
              </a:ext>
            </a:extLst>
          </p:cNvPr>
          <p:cNvSpPr/>
          <p:nvPr/>
        </p:nvSpPr>
        <p:spPr>
          <a:xfrm>
            <a:off x="4478207" y="3248238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id="{49707A50-F3EA-CE42-9A61-B2DE902D3FE7}"/>
              </a:ext>
            </a:extLst>
          </p:cNvPr>
          <p:cNvSpPr/>
          <p:nvPr/>
        </p:nvSpPr>
        <p:spPr>
          <a:xfrm rot="8351302">
            <a:off x="4276595" y="2878756"/>
            <a:ext cx="578926" cy="492181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6E538C0-CD59-A14D-AA3C-6462673E4B96}"/>
              </a:ext>
            </a:extLst>
          </p:cNvPr>
          <p:cNvCxnSpPr/>
          <p:nvPr/>
        </p:nvCxnSpPr>
        <p:spPr>
          <a:xfrm>
            <a:off x="4229101" y="3559786"/>
            <a:ext cx="606212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5D9D05D8-B0F2-4442-8140-C9BAF98AB0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6326" y="3663274"/>
            <a:ext cx="398462" cy="39846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49CF6EFE-7E85-7B44-9C61-C3B3199F8584}"/>
              </a:ext>
            </a:extLst>
          </p:cNvPr>
          <p:cNvSpPr/>
          <p:nvPr/>
        </p:nvSpPr>
        <p:spPr>
          <a:xfrm>
            <a:off x="4420058" y="3902224"/>
            <a:ext cx="25263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?</a:t>
            </a:r>
          </a:p>
        </p:txBody>
      </p:sp>
      <p:sp>
        <p:nvSpPr>
          <p:cNvPr id="20" name="Bevel 19">
            <a:extLst>
              <a:ext uri="{FF2B5EF4-FFF2-40B4-BE49-F238E27FC236}">
                <a16:creationId xmlns:a16="http://schemas.microsoft.com/office/drawing/2014/main" id="{7B1D8116-9728-894B-ABBD-1B9A776C1EF4}"/>
              </a:ext>
            </a:extLst>
          </p:cNvPr>
          <p:cNvSpPr/>
          <p:nvPr/>
        </p:nvSpPr>
        <p:spPr>
          <a:xfrm>
            <a:off x="4348926" y="4747292"/>
            <a:ext cx="394898" cy="205476"/>
          </a:xfrm>
          <a:prstGeom prst="bevel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…</a:t>
            </a:r>
          </a:p>
        </p:txBody>
      </p:sp>
      <p:pic>
        <p:nvPicPr>
          <p:cNvPr id="81" name="Picture 8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B61AB352-C2E0-014E-BBA9-8E91C2E0F2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7092344" y="3494486"/>
            <a:ext cx="192176" cy="233565"/>
          </a:xfrm>
          <a:prstGeom prst="rect">
            <a:avLst/>
          </a:prstGeom>
          <a:solidFill>
            <a:srgbClr val="C00000"/>
          </a:solidFill>
          <a:effectLst>
            <a:glow rad="393700">
              <a:schemeClr val="accent1">
                <a:alpha val="40000"/>
              </a:schemeClr>
            </a:glow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F1ED8D7-D52A-724E-A861-80F0CA840F7E}"/>
              </a:ext>
            </a:extLst>
          </p:cNvPr>
          <p:cNvSpPr txBox="1"/>
          <p:nvPr/>
        </p:nvSpPr>
        <p:spPr>
          <a:xfrm>
            <a:off x="6834362" y="30419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5" name="Picture 7">
            <a:extLst>
              <a:ext uri="{FF2B5EF4-FFF2-40B4-BE49-F238E27FC236}">
                <a16:creationId xmlns:a16="http://schemas.microsoft.com/office/drawing/2014/main" id="{3FB0CDC8-306D-C448-8ACC-3D004AA670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-3360000">
            <a:off x="3838180" y="2353003"/>
            <a:ext cx="639792" cy="61589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819978E2-77C8-5548-A088-26F419E3FB54}"/>
              </a:ext>
            </a:extLst>
          </p:cNvPr>
          <p:cNvSpPr/>
          <p:nvPr/>
        </p:nvSpPr>
        <p:spPr>
          <a:xfrm>
            <a:off x="4219531" y="925739"/>
            <a:ext cx="3337200" cy="502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257229B-6AC8-6C4E-A193-06BF6A3831EE}"/>
              </a:ext>
            </a:extLst>
          </p:cNvPr>
          <p:cNvSpPr/>
          <p:nvPr/>
        </p:nvSpPr>
        <p:spPr>
          <a:xfrm>
            <a:off x="4219531" y="925509"/>
            <a:ext cx="3337200" cy="606711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Textual Navigation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261C44C-D43E-4045-8FC7-003AEBF53955}"/>
              </a:ext>
            </a:extLst>
          </p:cNvPr>
          <p:cNvSpPr/>
          <p:nvPr/>
        </p:nvSpPr>
        <p:spPr>
          <a:xfrm>
            <a:off x="4206809" y="2157738"/>
            <a:ext cx="3337200" cy="606711"/>
          </a:xfrm>
          <a:prstGeom prst="rect">
            <a:avLst/>
          </a:prstGeom>
          <a:solidFill>
            <a:schemeClr val="bg1">
              <a:lumMod val="9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2060"/>
                </a:solidFill>
              </a:rPr>
              <a:t>        Take stairs to level 2</a:t>
            </a:r>
          </a:p>
          <a:p>
            <a:r>
              <a:rPr lang="en-US" sz="2000" dirty="0">
                <a:solidFill>
                  <a:srgbClr val="002060"/>
                </a:solidFill>
              </a:rPr>
              <a:t>        ETA: 2 mins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816CC52-16AF-C747-B649-E10A2FCFE186}"/>
              </a:ext>
            </a:extLst>
          </p:cNvPr>
          <p:cNvSpPr/>
          <p:nvPr/>
        </p:nvSpPr>
        <p:spPr>
          <a:xfrm>
            <a:off x="4206807" y="1543221"/>
            <a:ext cx="3337200" cy="606711"/>
          </a:xfrm>
          <a:prstGeom prst="rect">
            <a:avLst/>
          </a:prstGeom>
          <a:solidFill>
            <a:schemeClr val="bg1">
              <a:lumMod val="9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/>
              <a:t>        </a:t>
            </a:r>
            <a:r>
              <a:rPr lang="en-US" sz="2000" dirty="0">
                <a:solidFill>
                  <a:srgbClr val="002060"/>
                </a:solidFill>
              </a:rPr>
              <a:t>Walk straight for 50m</a:t>
            </a:r>
          </a:p>
          <a:p>
            <a:r>
              <a:rPr lang="en-US" sz="2000" dirty="0">
                <a:solidFill>
                  <a:srgbClr val="002060"/>
                </a:solidFill>
              </a:rPr>
              <a:t>        ETA: 3 mins</a:t>
            </a:r>
          </a:p>
        </p:txBody>
      </p:sp>
      <p:sp>
        <p:nvSpPr>
          <p:cNvPr id="43" name="Up Arrow 42">
            <a:extLst>
              <a:ext uri="{FF2B5EF4-FFF2-40B4-BE49-F238E27FC236}">
                <a16:creationId xmlns:a16="http://schemas.microsoft.com/office/drawing/2014/main" id="{E475500E-0307-7B4F-B518-B9F82F44A5B2}"/>
              </a:ext>
            </a:extLst>
          </p:cNvPr>
          <p:cNvSpPr/>
          <p:nvPr/>
        </p:nvSpPr>
        <p:spPr>
          <a:xfrm>
            <a:off x="4309203" y="1618679"/>
            <a:ext cx="324398" cy="432871"/>
          </a:xfrm>
          <a:prstGeom prst="up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47" name="Bent-Up Arrow 46">
            <a:extLst>
              <a:ext uri="{FF2B5EF4-FFF2-40B4-BE49-F238E27FC236}">
                <a16:creationId xmlns:a16="http://schemas.microsoft.com/office/drawing/2014/main" id="{DFFA0148-DE29-AB4F-B0A2-954B990DDBC7}"/>
              </a:ext>
            </a:extLst>
          </p:cNvPr>
          <p:cNvSpPr/>
          <p:nvPr/>
        </p:nvSpPr>
        <p:spPr>
          <a:xfrm>
            <a:off x="4301014" y="2255752"/>
            <a:ext cx="326727" cy="369332"/>
          </a:xfrm>
          <a:prstGeom prst="bentUpArrow">
            <a:avLst/>
          </a:prstGeom>
          <a:solidFill>
            <a:srgbClr val="002060"/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37946FA-E364-3F44-A932-6A8583B52C20}"/>
              </a:ext>
            </a:extLst>
          </p:cNvPr>
          <p:cNvSpPr/>
          <p:nvPr/>
        </p:nvSpPr>
        <p:spPr>
          <a:xfrm>
            <a:off x="4220811" y="2771805"/>
            <a:ext cx="3337200" cy="606711"/>
          </a:xfrm>
          <a:prstGeom prst="rect">
            <a:avLst/>
          </a:prstGeom>
          <a:solidFill>
            <a:schemeClr val="bg1">
              <a:lumMod val="9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/>
              <a:t>        </a:t>
            </a:r>
            <a:r>
              <a:rPr lang="en-US" sz="2000" dirty="0">
                <a:solidFill>
                  <a:srgbClr val="002060"/>
                </a:solidFill>
              </a:rPr>
              <a:t>Walk straight for 100m</a:t>
            </a:r>
          </a:p>
          <a:p>
            <a:r>
              <a:rPr lang="en-US" sz="2000" dirty="0">
                <a:solidFill>
                  <a:srgbClr val="002060"/>
                </a:solidFill>
              </a:rPr>
              <a:t>        ETA: 1 min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5494E6B-CBB8-8D4D-A014-D615883D9600}"/>
              </a:ext>
            </a:extLst>
          </p:cNvPr>
          <p:cNvSpPr/>
          <p:nvPr/>
        </p:nvSpPr>
        <p:spPr>
          <a:xfrm>
            <a:off x="5822847" y="3552670"/>
            <a:ext cx="1242025" cy="72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D89C3A3-60FB-D541-A94A-7A118E69BE88}"/>
              </a:ext>
            </a:extLst>
          </p:cNvPr>
          <p:cNvSpPr/>
          <p:nvPr/>
        </p:nvSpPr>
        <p:spPr>
          <a:xfrm>
            <a:off x="4219735" y="3386200"/>
            <a:ext cx="3337200" cy="606711"/>
          </a:xfrm>
          <a:prstGeom prst="rect">
            <a:avLst/>
          </a:prstGeom>
          <a:solidFill>
            <a:schemeClr val="bg1">
              <a:lumMod val="9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/>
              <a:t>        </a:t>
            </a:r>
            <a:r>
              <a:rPr lang="en-US" sz="2000" dirty="0">
                <a:solidFill>
                  <a:srgbClr val="002060"/>
                </a:solidFill>
              </a:rPr>
              <a:t>Walk straight for 10m</a:t>
            </a:r>
          </a:p>
          <a:p>
            <a:r>
              <a:rPr lang="en-US" sz="2000" dirty="0">
                <a:solidFill>
                  <a:srgbClr val="002060"/>
                </a:solidFill>
              </a:rPr>
              <a:t>        ETA: 5 s</a:t>
            </a:r>
          </a:p>
        </p:txBody>
      </p:sp>
      <p:sp>
        <p:nvSpPr>
          <p:cNvPr id="49" name="Up Arrow 48">
            <a:extLst>
              <a:ext uri="{FF2B5EF4-FFF2-40B4-BE49-F238E27FC236}">
                <a16:creationId xmlns:a16="http://schemas.microsoft.com/office/drawing/2014/main" id="{16CBC68B-8436-6B45-A8B1-883F8E50D43E}"/>
              </a:ext>
            </a:extLst>
          </p:cNvPr>
          <p:cNvSpPr/>
          <p:nvPr/>
        </p:nvSpPr>
        <p:spPr>
          <a:xfrm>
            <a:off x="4314778" y="2861052"/>
            <a:ext cx="324398" cy="432871"/>
          </a:xfrm>
          <a:prstGeom prst="up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52" name="Bent-Up Arrow 51">
            <a:extLst>
              <a:ext uri="{FF2B5EF4-FFF2-40B4-BE49-F238E27FC236}">
                <a16:creationId xmlns:a16="http://schemas.microsoft.com/office/drawing/2014/main" id="{EBF80D95-A429-B146-A273-023AC58094D9}"/>
              </a:ext>
            </a:extLst>
          </p:cNvPr>
          <p:cNvSpPr/>
          <p:nvPr/>
        </p:nvSpPr>
        <p:spPr>
          <a:xfrm rot="16200000">
            <a:off x="4285798" y="3525961"/>
            <a:ext cx="326727" cy="369332"/>
          </a:xfrm>
          <a:prstGeom prst="bentUpArrow">
            <a:avLst/>
          </a:prstGeom>
          <a:solidFill>
            <a:srgbClr val="002060"/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Half Frame 52">
            <a:extLst>
              <a:ext uri="{FF2B5EF4-FFF2-40B4-BE49-F238E27FC236}">
                <a16:creationId xmlns:a16="http://schemas.microsoft.com/office/drawing/2014/main" id="{92DFB675-9BE4-774C-9406-ACBD78A7910D}"/>
              </a:ext>
            </a:extLst>
          </p:cNvPr>
          <p:cNvSpPr/>
          <p:nvPr/>
        </p:nvSpPr>
        <p:spPr>
          <a:xfrm rot="18915808">
            <a:off x="4360986" y="1074178"/>
            <a:ext cx="319020" cy="322582"/>
          </a:xfrm>
          <a:prstGeom prst="half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48CA2133-2EFA-9744-BA23-B3233E6F40E6}"/>
              </a:ext>
            </a:extLst>
          </p:cNvPr>
          <p:cNvSpPr/>
          <p:nvPr/>
        </p:nvSpPr>
        <p:spPr>
          <a:xfrm>
            <a:off x="5702547" y="6090871"/>
            <a:ext cx="410310" cy="37514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Rectangle: Rounded Corners 4">
            <a:extLst>
              <a:ext uri="{FF2B5EF4-FFF2-40B4-BE49-F238E27FC236}">
                <a16:creationId xmlns:a16="http://schemas.microsoft.com/office/drawing/2014/main" id="{E9693FBC-EEB0-F548-9B97-0E5B6C2F809D}"/>
              </a:ext>
            </a:extLst>
          </p:cNvPr>
          <p:cNvSpPr/>
          <p:nvPr/>
        </p:nvSpPr>
        <p:spPr>
          <a:xfrm>
            <a:off x="5427782" y="691660"/>
            <a:ext cx="914400" cy="93785"/>
          </a:xfrm>
          <a:prstGeom prst="roundRect">
            <a:avLst/>
          </a:prstGeom>
          <a:solidFill>
            <a:schemeClr val="tx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7" name="Picture 7">
            <a:extLst>
              <a:ext uri="{FF2B5EF4-FFF2-40B4-BE49-F238E27FC236}">
                <a16:creationId xmlns:a16="http://schemas.microsoft.com/office/drawing/2014/main" id="{C895CCD6-AB24-5D4D-A23C-C1ABAFBEAC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-3360000">
            <a:off x="3938298" y="1055201"/>
            <a:ext cx="639792" cy="615890"/>
          </a:xfrm>
          <a:prstGeom prst="rect">
            <a:avLst/>
          </a:prstGeom>
        </p:spPr>
      </p:pic>
      <p:sp>
        <p:nvSpPr>
          <p:cNvPr id="94" name="Rounded Rectangular Callout 93">
            <a:extLst>
              <a:ext uri="{FF2B5EF4-FFF2-40B4-BE49-F238E27FC236}">
                <a16:creationId xmlns:a16="http://schemas.microsoft.com/office/drawing/2014/main" id="{DFB2CFD4-8BA8-8646-B86F-9295D2B24D3E}"/>
              </a:ext>
            </a:extLst>
          </p:cNvPr>
          <p:cNvSpPr/>
          <p:nvPr/>
        </p:nvSpPr>
        <p:spPr>
          <a:xfrm>
            <a:off x="203201" y="1114425"/>
            <a:ext cx="2810704" cy="2805593"/>
          </a:xfrm>
          <a:prstGeom prst="wedgeRoundRectCallout">
            <a:avLst>
              <a:gd name="adj1" fmla="val 74532"/>
              <a:gd name="adj2" fmla="val -6987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The side bar has all necessary options. Options for textual navigation, augmented reality navigation, settings, feedback and help button which guides the user through the app.</a:t>
            </a:r>
          </a:p>
        </p:txBody>
      </p:sp>
      <p:sp>
        <p:nvSpPr>
          <p:cNvPr id="95" name="Rounded Rectangular Callout 94">
            <a:extLst>
              <a:ext uri="{FF2B5EF4-FFF2-40B4-BE49-F238E27FC236}">
                <a16:creationId xmlns:a16="http://schemas.microsoft.com/office/drawing/2014/main" id="{4EA2F996-D9E0-3C49-9864-35800285079C}"/>
              </a:ext>
            </a:extLst>
          </p:cNvPr>
          <p:cNvSpPr/>
          <p:nvPr/>
        </p:nvSpPr>
        <p:spPr>
          <a:xfrm>
            <a:off x="926804" y="4205189"/>
            <a:ext cx="2324396" cy="1179611"/>
          </a:xfrm>
          <a:prstGeom prst="wedgeRoundRectCallout">
            <a:avLst>
              <a:gd name="adj1" fmla="val 69499"/>
              <a:gd name="adj2" fmla="val -136295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Tapping on the T icon provides the user with textual navigation.</a:t>
            </a:r>
          </a:p>
        </p:txBody>
      </p:sp>
    </p:spTree>
    <p:extLst>
      <p:ext uri="{BB962C8B-B14F-4D97-AF65-F5344CB8AC3E}">
        <p14:creationId xmlns:p14="http://schemas.microsoft.com/office/powerpoint/2010/main" val="3974059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7.40741E-7 L 0.0207 0.03032 " pathEditMode="relative" rAng="0" ptsTypes="AA">
                                      <p:cBhvr>
                                        <p:cTn id="45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9" y="150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12" grpId="0"/>
      <p:bldP spid="12" grpId="1"/>
      <p:bldP spid="14" grpId="0" animBg="1"/>
      <p:bldP spid="14" grpId="1" animBg="1"/>
      <p:bldP spid="15" grpId="0" animBg="1"/>
      <p:bldP spid="15" grpId="1" animBg="1"/>
      <p:bldP spid="31" grpId="0" animBg="1"/>
      <p:bldP spid="31" grpId="1" animBg="1"/>
      <p:bldP spid="19" grpId="0"/>
      <p:bldP spid="19" grpId="1"/>
      <p:bldP spid="20" grpId="0" animBg="1"/>
      <p:bldP spid="20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1" grpId="0" animBg="1"/>
      <p:bldP spid="41" grpId="1" animBg="1"/>
      <p:bldP spid="43" grpId="0" animBg="1"/>
      <p:bldP spid="43" grpId="1" animBg="1"/>
      <p:bldP spid="47" grpId="0" animBg="1"/>
      <p:bldP spid="47" grpId="1" animBg="1"/>
      <p:bldP spid="50" grpId="0" animBg="1"/>
      <p:bldP spid="50" grpId="1" animBg="1"/>
      <p:bldP spid="51" grpId="0" animBg="1"/>
      <p:bldP spid="51" grpId="1" animBg="1"/>
      <p:bldP spid="49" grpId="0" animBg="1"/>
      <p:bldP spid="49" grpId="1" animBg="1"/>
      <p:bldP spid="52" grpId="0" animBg="1"/>
      <p:bldP spid="52" grpId="1" animBg="1"/>
      <p:bldP spid="53" grpId="0" animBg="1"/>
      <p:bldP spid="53" grpId="1" animBg="1"/>
      <p:bldP spid="94" grpId="0" animBg="1"/>
      <p:bldP spid="94" grpId="1" animBg="1"/>
      <p:bldP spid="9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: Rounded Corners 1">
            <a:extLst>
              <a:ext uri="{FF2B5EF4-FFF2-40B4-BE49-F238E27FC236}">
                <a16:creationId xmlns:a16="http://schemas.microsoft.com/office/drawing/2014/main" id="{3121FFC4-2272-1849-BB7F-4FE8D315211C}"/>
              </a:ext>
            </a:extLst>
          </p:cNvPr>
          <p:cNvSpPr/>
          <p:nvPr/>
        </p:nvSpPr>
        <p:spPr>
          <a:xfrm>
            <a:off x="3856893" y="492369"/>
            <a:ext cx="4056183" cy="6107721"/>
          </a:xfrm>
          <a:prstGeom prst="roundRect">
            <a:avLst/>
          </a:prstGeom>
          <a:solidFill>
            <a:schemeClr val="tx1"/>
          </a:solidFill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3" name="Picture 142">
            <a:extLst>
              <a:ext uri="{FF2B5EF4-FFF2-40B4-BE49-F238E27FC236}">
                <a16:creationId xmlns:a16="http://schemas.microsoft.com/office/drawing/2014/main" id="{3437F834-4FDB-D64F-8C13-28E3E503B5F8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234331" y="919728"/>
            <a:ext cx="3337200" cy="5022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756C1A40-C59E-DF4A-AC1D-A0F01C66D671}"/>
              </a:ext>
            </a:extLst>
          </p:cNvPr>
          <p:cNvSpPr/>
          <p:nvPr/>
        </p:nvSpPr>
        <p:spPr>
          <a:xfrm>
            <a:off x="4224917" y="5293807"/>
            <a:ext cx="3343456" cy="631565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8787A6E-F95F-0F4C-BE97-EF85C3213D3F}"/>
              </a:ext>
            </a:extLst>
          </p:cNvPr>
          <p:cNvSpPr/>
          <p:nvPr/>
        </p:nvSpPr>
        <p:spPr>
          <a:xfrm>
            <a:off x="4535929" y="931147"/>
            <a:ext cx="2804495" cy="963501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EACB3A9-01A3-9248-8B45-8B42750B54CF}"/>
              </a:ext>
            </a:extLst>
          </p:cNvPr>
          <p:cNvSpPr/>
          <p:nvPr/>
        </p:nvSpPr>
        <p:spPr>
          <a:xfrm>
            <a:off x="5427782" y="922449"/>
            <a:ext cx="914400" cy="177688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A8FFD15-857F-DA4F-8F1B-0F470D485765}"/>
              </a:ext>
            </a:extLst>
          </p:cNvPr>
          <p:cNvSpPr/>
          <p:nvPr/>
        </p:nvSpPr>
        <p:spPr>
          <a:xfrm>
            <a:off x="5620821" y="963303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601D002A-D389-464C-A995-027886A64719}"/>
              </a:ext>
            </a:extLst>
          </p:cNvPr>
          <p:cNvSpPr/>
          <p:nvPr/>
        </p:nvSpPr>
        <p:spPr>
          <a:xfrm>
            <a:off x="5858949" y="958535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5A01CC3-F8CA-4447-A6D9-482B6E893BA1}"/>
              </a:ext>
            </a:extLst>
          </p:cNvPr>
          <p:cNvSpPr/>
          <p:nvPr/>
        </p:nvSpPr>
        <p:spPr>
          <a:xfrm>
            <a:off x="6097077" y="968056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E618959-94DA-264D-AF01-0FB6517AF10A}"/>
              </a:ext>
            </a:extLst>
          </p:cNvPr>
          <p:cNvCxnSpPr/>
          <p:nvPr/>
        </p:nvCxnSpPr>
        <p:spPr>
          <a:xfrm>
            <a:off x="4467843" y="1385887"/>
            <a:ext cx="2837371" cy="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99BB7A9-A1F7-1A4D-94F4-2CCEEB968FC9}"/>
              </a:ext>
            </a:extLst>
          </p:cNvPr>
          <p:cNvSpPr txBox="1"/>
          <p:nvPr/>
        </p:nvSpPr>
        <p:spPr>
          <a:xfrm>
            <a:off x="4851381" y="1061971"/>
            <a:ext cx="24538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 ARE NOW AT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F5A33C4-46E8-A744-9CB4-11754336EAFE}"/>
              </a:ext>
            </a:extLst>
          </p:cNvPr>
          <p:cNvSpPr txBox="1"/>
          <p:nvPr/>
        </p:nvSpPr>
        <p:spPr>
          <a:xfrm>
            <a:off x="4680212" y="1474192"/>
            <a:ext cx="1101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Arial" panose="020B0604020202020204" pitchFamily="34" charset="0"/>
              </a:rPr>
              <a:t>LEVEL 1</a:t>
            </a:r>
            <a:r>
              <a:rPr lang="en-US" sz="1600" b="1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A77533C-E71E-C74F-B943-971E31B80E50}"/>
              </a:ext>
            </a:extLst>
          </p:cNvPr>
          <p:cNvSpPr txBox="1"/>
          <p:nvPr/>
        </p:nvSpPr>
        <p:spPr>
          <a:xfrm>
            <a:off x="6038474" y="1348796"/>
            <a:ext cx="122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cs typeface="Arial" panose="020B0604020202020204" pitchFamily="34" charset="0"/>
              </a:rPr>
              <a:t>McDonald’s, North Spine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8EC2707-4026-9842-AD31-56688C075888}"/>
              </a:ext>
            </a:extLst>
          </p:cNvPr>
          <p:cNvCxnSpPr>
            <a:cxnSpLocks/>
            <a:endCxn id="29" idx="2"/>
          </p:cNvCxnSpPr>
          <p:nvPr/>
        </p:nvCxnSpPr>
        <p:spPr>
          <a:xfrm>
            <a:off x="5938177" y="1384805"/>
            <a:ext cx="0" cy="5098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Up Arrow 38">
            <a:extLst>
              <a:ext uri="{FF2B5EF4-FFF2-40B4-BE49-F238E27FC236}">
                <a16:creationId xmlns:a16="http://schemas.microsoft.com/office/drawing/2014/main" id="{0825803A-726A-0A42-A108-F28DB9B801BB}"/>
              </a:ext>
            </a:extLst>
          </p:cNvPr>
          <p:cNvSpPr/>
          <p:nvPr/>
        </p:nvSpPr>
        <p:spPr>
          <a:xfrm>
            <a:off x="7110487" y="5395948"/>
            <a:ext cx="324398" cy="432871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24929FA-85ED-204D-B8D6-7F487EFDB7EA}"/>
              </a:ext>
            </a:extLst>
          </p:cNvPr>
          <p:cNvSpPr txBox="1"/>
          <p:nvPr/>
        </p:nvSpPr>
        <p:spPr>
          <a:xfrm>
            <a:off x="4544176" y="5338275"/>
            <a:ext cx="132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ETA: 3 mins</a:t>
            </a:r>
          </a:p>
        </p:txBody>
      </p:sp>
      <p:pic>
        <p:nvPicPr>
          <p:cNvPr id="44" name="Picture 4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67F0A46-ED1E-CF41-BA1C-210CEFA69E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7092344" y="3494486"/>
            <a:ext cx="192176" cy="233565"/>
          </a:xfrm>
          <a:prstGeom prst="rect">
            <a:avLst/>
          </a:prstGeom>
          <a:solidFill>
            <a:srgbClr val="C00000"/>
          </a:solidFill>
          <a:effectLst>
            <a:glow rad="393700">
              <a:schemeClr val="accent1">
                <a:alpha val="40000"/>
              </a:schemeClr>
            </a:glow>
          </a:effectLst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54ED68E-5074-754E-9400-1C1D091DC99A}"/>
              </a:ext>
            </a:extLst>
          </p:cNvPr>
          <p:cNvSpPr txBox="1"/>
          <p:nvPr/>
        </p:nvSpPr>
        <p:spPr>
          <a:xfrm>
            <a:off x="4551219" y="5562053"/>
            <a:ext cx="132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200 m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17089AD-E034-734C-952C-20823034F626}"/>
              </a:ext>
            </a:extLst>
          </p:cNvPr>
          <p:cNvSpPr txBox="1"/>
          <p:nvPr/>
        </p:nvSpPr>
        <p:spPr>
          <a:xfrm>
            <a:off x="6078400" y="5322299"/>
            <a:ext cx="107106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700" b="1" dirty="0">
                <a:solidFill>
                  <a:schemeClr val="bg1"/>
                </a:solidFill>
              </a:rPr>
              <a:t>Walk straight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00EBC79-F8F8-CB45-9001-11777FF770A9}"/>
              </a:ext>
            </a:extLst>
          </p:cNvPr>
          <p:cNvSpPr/>
          <p:nvPr/>
        </p:nvSpPr>
        <p:spPr>
          <a:xfrm>
            <a:off x="5822847" y="3552670"/>
            <a:ext cx="1242025" cy="72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Half Frame 44">
            <a:extLst>
              <a:ext uri="{FF2B5EF4-FFF2-40B4-BE49-F238E27FC236}">
                <a16:creationId xmlns:a16="http://schemas.microsoft.com/office/drawing/2014/main" id="{6D86D9C6-09E8-5B4F-9BFD-46FC7D80279C}"/>
              </a:ext>
            </a:extLst>
          </p:cNvPr>
          <p:cNvSpPr/>
          <p:nvPr/>
        </p:nvSpPr>
        <p:spPr>
          <a:xfrm rot="18915808">
            <a:off x="4343924" y="5447457"/>
            <a:ext cx="319020" cy="322582"/>
          </a:xfrm>
          <a:prstGeom prst="half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B6B86438-6117-B74B-AAA9-8FCD865AAD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873" y="5825681"/>
            <a:ext cx="288000" cy="137143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6D705838-7FB1-CF4E-A56F-BB671FC520E4}"/>
              </a:ext>
            </a:extLst>
          </p:cNvPr>
          <p:cNvSpPr/>
          <p:nvPr/>
        </p:nvSpPr>
        <p:spPr>
          <a:xfrm>
            <a:off x="4231880" y="4611675"/>
            <a:ext cx="3337200" cy="631565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Up Arrow 48">
            <a:extLst>
              <a:ext uri="{FF2B5EF4-FFF2-40B4-BE49-F238E27FC236}">
                <a16:creationId xmlns:a16="http://schemas.microsoft.com/office/drawing/2014/main" id="{F1FC9195-AD19-9742-A999-3979A24E14B2}"/>
              </a:ext>
            </a:extLst>
          </p:cNvPr>
          <p:cNvSpPr/>
          <p:nvPr/>
        </p:nvSpPr>
        <p:spPr>
          <a:xfrm>
            <a:off x="7114790" y="4759891"/>
            <a:ext cx="324398" cy="432871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E9AB586-D57C-8040-B2F8-2126D0125344}"/>
              </a:ext>
            </a:extLst>
          </p:cNvPr>
          <p:cNvSpPr txBox="1"/>
          <p:nvPr/>
        </p:nvSpPr>
        <p:spPr>
          <a:xfrm>
            <a:off x="4548479" y="4702218"/>
            <a:ext cx="132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ETA: 3 mins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4020CD5-E85F-8D4E-8CCA-476209601D20}"/>
              </a:ext>
            </a:extLst>
          </p:cNvPr>
          <p:cNvSpPr txBox="1"/>
          <p:nvPr/>
        </p:nvSpPr>
        <p:spPr>
          <a:xfrm>
            <a:off x="4555522" y="4925996"/>
            <a:ext cx="132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200 m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C511F53-47DD-974D-BA54-2981DCB906A9}"/>
              </a:ext>
            </a:extLst>
          </p:cNvPr>
          <p:cNvSpPr txBox="1"/>
          <p:nvPr/>
        </p:nvSpPr>
        <p:spPr>
          <a:xfrm>
            <a:off x="6082703" y="4686242"/>
            <a:ext cx="107106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700" b="1" dirty="0">
                <a:solidFill>
                  <a:schemeClr val="bg1"/>
                </a:solidFill>
              </a:rPr>
              <a:t>Walk straight</a:t>
            </a:r>
          </a:p>
        </p:txBody>
      </p:sp>
      <p:sp>
        <p:nvSpPr>
          <p:cNvPr id="53" name="Half Frame 52">
            <a:extLst>
              <a:ext uri="{FF2B5EF4-FFF2-40B4-BE49-F238E27FC236}">
                <a16:creationId xmlns:a16="http://schemas.microsoft.com/office/drawing/2014/main" id="{37244566-20A9-5448-B7BA-749981B60EA9}"/>
              </a:ext>
            </a:extLst>
          </p:cNvPr>
          <p:cNvSpPr/>
          <p:nvPr/>
        </p:nvSpPr>
        <p:spPr>
          <a:xfrm rot="18915808">
            <a:off x="4348227" y="4811400"/>
            <a:ext cx="319020" cy="322582"/>
          </a:xfrm>
          <a:prstGeom prst="half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C5C32721-8EF4-944E-9739-7AD01E2A4701}"/>
              </a:ext>
            </a:extLst>
          </p:cNvPr>
          <p:cNvSpPr/>
          <p:nvPr/>
        </p:nvSpPr>
        <p:spPr>
          <a:xfrm>
            <a:off x="4218654" y="928575"/>
            <a:ext cx="3337200" cy="50237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ound Same Side Corner Rectangle 19">
            <a:extLst>
              <a:ext uri="{FF2B5EF4-FFF2-40B4-BE49-F238E27FC236}">
                <a16:creationId xmlns:a16="http://schemas.microsoft.com/office/drawing/2014/main" id="{6F88F742-E9AA-0845-8C83-E851A823C4E9}"/>
              </a:ext>
            </a:extLst>
          </p:cNvPr>
          <p:cNvSpPr/>
          <p:nvPr/>
        </p:nvSpPr>
        <p:spPr>
          <a:xfrm>
            <a:off x="4225273" y="5219807"/>
            <a:ext cx="3337200" cy="718045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07724BF-8334-4A09-8021-BBC21C4EF14D}"/>
              </a:ext>
            </a:extLst>
          </p:cNvPr>
          <p:cNvSpPr/>
          <p:nvPr/>
        </p:nvSpPr>
        <p:spPr>
          <a:xfrm rot="5567220">
            <a:off x="4421685" y="5293733"/>
            <a:ext cx="609600" cy="58615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57150">
            <a:solidFill>
              <a:schemeClr val="accent5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CC58E65-33EE-4C50-A176-022F61A99E14}"/>
              </a:ext>
            </a:extLst>
          </p:cNvPr>
          <p:cNvSpPr/>
          <p:nvPr/>
        </p:nvSpPr>
        <p:spPr>
          <a:xfrm rot="5567220">
            <a:off x="5192839" y="5293733"/>
            <a:ext cx="609600" cy="58615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57150">
            <a:solidFill>
              <a:schemeClr val="accent5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DED8894-42C2-476B-A557-2876D049FEE3}"/>
              </a:ext>
            </a:extLst>
          </p:cNvPr>
          <p:cNvSpPr/>
          <p:nvPr/>
        </p:nvSpPr>
        <p:spPr>
          <a:xfrm rot="5567220">
            <a:off x="5992569" y="5293733"/>
            <a:ext cx="609600" cy="58615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57150">
            <a:solidFill>
              <a:schemeClr val="accent5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D71321F-7EC9-4D57-A179-0BCB691319CD}"/>
              </a:ext>
            </a:extLst>
          </p:cNvPr>
          <p:cNvSpPr/>
          <p:nvPr/>
        </p:nvSpPr>
        <p:spPr>
          <a:xfrm rot="5567220">
            <a:off x="6754571" y="5293733"/>
            <a:ext cx="609600" cy="58615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57150">
            <a:solidFill>
              <a:schemeClr val="accent5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Sun 20">
            <a:extLst>
              <a:ext uri="{FF2B5EF4-FFF2-40B4-BE49-F238E27FC236}">
                <a16:creationId xmlns:a16="http://schemas.microsoft.com/office/drawing/2014/main" id="{937052BD-8A67-F04B-9BF1-4035428C2B61}"/>
              </a:ext>
            </a:extLst>
          </p:cNvPr>
          <p:cNvSpPr/>
          <p:nvPr/>
        </p:nvSpPr>
        <p:spPr>
          <a:xfrm>
            <a:off x="4504260" y="5353138"/>
            <a:ext cx="444450" cy="429733"/>
          </a:xfrm>
          <a:prstGeom prst="sun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Smiley Face 54">
            <a:extLst>
              <a:ext uri="{FF2B5EF4-FFF2-40B4-BE49-F238E27FC236}">
                <a16:creationId xmlns:a16="http://schemas.microsoft.com/office/drawing/2014/main" id="{A98C5D59-82A6-C642-A886-3455968B4D8A}"/>
              </a:ext>
            </a:extLst>
          </p:cNvPr>
          <p:cNvSpPr/>
          <p:nvPr/>
        </p:nvSpPr>
        <p:spPr>
          <a:xfrm>
            <a:off x="6139049" y="5419325"/>
            <a:ext cx="316639" cy="295173"/>
          </a:xfrm>
          <a:prstGeom prst="smileyFace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5" name="Elbow Connector 94">
            <a:extLst>
              <a:ext uri="{FF2B5EF4-FFF2-40B4-BE49-F238E27FC236}">
                <a16:creationId xmlns:a16="http://schemas.microsoft.com/office/drawing/2014/main" id="{11D1679B-01DB-B446-BD04-B87D21AC8A13}"/>
              </a:ext>
            </a:extLst>
          </p:cNvPr>
          <p:cNvCxnSpPr>
            <a:cxnSpLocks/>
          </p:cNvCxnSpPr>
          <p:nvPr/>
        </p:nvCxnSpPr>
        <p:spPr>
          <a:xfrm rot="16200000" flipH="1">
            <a:off x="6852213" y="5524740"/>
            <a:ext cx="439644" cy="112308"/>
          </a:xfrm>
          <a:prstGeom prst="bentConnector3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0" name="Picture 2" descr="/var/folders/rn/lgs6_pds0kg5ryv0vcym_m_w0000gn/T/com.microsoft.Powerpoint/WebArchiveCopyPasteTempFiles/2JuLw+2YrsgAAAABJRU5ErkJggg==">
            <a:extLst>
              <a:ext uri="{FF2B5EF4-FFF2-40B4-BE49-F238E27FC236}">
                <a16:creationId xmlns:a16="http://schemas.microsoft.com/office/drawing/2014/main" id="{E7864BD0-1D18-AC4C-8A0F-A779F4851E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6216" y="5382275"/>
            <a:ext cx="385886" cy="387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89B45DD5-B45F-1A46-A5D1-5E9E4AB9C9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754395" y="5235396"/>
            <a:ext cx="288000" cy="137143"/>
          </a:xfrm>
          <a:prstGeom prst="rect">
            <a:avLst/>
          </a:prstGeom>
        </p:spPr>
      </p:pic>
      <p:sp>
        <p:nvSpPr>
          <p:cNvPr id="125" name="Rectangle 124">
            <a:extLst>
              <a:ext uri="{FF2B5EF4-FFF2-40B4-BE49-F238E27FC236}">
                <a16:creationId xmlns:a16="http://schemas.microsoft.com/office/drawing/2014/main" id="{9B16768B-CFB1-0146-A677-AD6C071BE4B0}"/>
              </a:ext>
            </a:extLst>
          </p:cNvPr>
          <p:cNvSpPr/>
          <p:nvPr/>
        </p:nvSpPr>
        <p:spPr>
          <a:xfrm>
            <a:off x="4228153" y="908788"/>
            <a:ext cx="3337200" cy="606711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Nearby Amenities</a:t>
            </a:r>
          </a:p>
        </p:txBody>
      </p:sp>
      <p:sp>
        <p:nvSpPr>
          <p:cNvPr id="126" name="Half Frame 125">
            <a:extLst>
              <a:ext uri="{FF2B5EF4-FFF2-40B4-BE49-F238E27FC236}">
                <a16:creationId xmlns:a16="http://schemas.microsoft.com/office/drawing/2014/main" id="{6515F511-F1CF-A243-AF9E-2517C6855317}"/>
              </a:ext>
            </a:extLst>
          </p:cNvPr>
          <p:cNvSpPr/>
          <p:nvPr/>
        </p:nvSpPr>
        <p:spPr>
          <a:xfrm rot="18915808">
            <a:off x="4389161" y="1097056"/>
            <a:ext cx="319020" cy="322582"/>
          </a:xfrm>
          <a:prstGeom prst="half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27" name="Picture 7">
            <a:extLst>
              <a:ext uri="{FF2B5EF4-FFF2-40B4-BE49-F238E27FC236}">
                <a16:creationId xmlns:a16="http://schemas.microsoft.com/office/drawing/2014/main" id="{B2B390F6-AA1F-5241-B6FD-7C00479E99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-3360000">
            <a:off x="3980217" y="5484668"/>
            <a:ext cx="639792" cy="615890"/>
          </a:xfrm>
          <a:prstGeom prst="rect">
            <a:avLst/>
          </a:prstGeom>
        </p:spPr>
      </p:pic>
      <p:sp>
        <p:nvSpPr>
          <p:cNvPr id="128" name="Rectangle 127">
            <a:extLst>
              <a:ext uri="{FF2B5EF4-FFF2-40B4-BE49-F238E27FC236}">
                <a16:creationId xmlns:a16="http://schemas.microsoft.com/office/drawing/2014/main" id="{A1200487-AE84-8644-994F-3D32B534549B}"/>
              </a:ext>
            </a:extLst>
          </p:cNvPr>
          <p:cNvSpPr/>
          <p:nvPr/>
        </p:nvSpPr>
        <p:spPr>
          <a:xfrm>
            <a:off x="4217075" y="2117228"/>
            <a:ext cx="3337200" cy="606711"/>
          </a:xfrm>
          <a:prstGeom prst="rect">
            <a:avLst/>
          </a:prstGeom>
          <a:solidFill>
            <a:schemeClr val="bg1">
              <a:lumMod val="9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002060"/>
                </a:solidFill>
              </a:rPr>
              <a:t>      Banks &amp; ATMs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DD755D02-2F29-EC4B-9DF7-97E5635F5B2F}"/>
              </a:ext>
            </a:extLst>
          </p:cNvPr>
          <p:cNvSpPr/>
          <p:nvPr/>
        </p:nvSpPr>
        <p:spPr>
          <a:xfrm>
            <a:off x="4218405" y="1501590"/>
            <a:ext cx="3337200" cy="606711"/>
          </a:xfrm>
          <a:prstGeom prst="rect">
            <a:avLst/>
          </a:prstGeom>
          <a:solidFill>
            <a:schemeClr val="bg1">
              <a:lumMod val="9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002060"/>
                </a:solidFill>
              </a:rPr>
              <a:t>      Restaurants</a:t>
            </a:r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D3C78D25-A3BF-F94A-B482-E0599F6A1055}"/>
              </a:ext>
            </a:extLst>
          </p:cNvPr>
          <p:cNvSpPr/>
          <p:nvPr/>
        </p:nvSpPr>
        <p:spPr>
          <a:xfrm>
            <a:off x="4217075" y="2732131"/>
            <a:ext cx="3337200" cy="606711"/>
          </a:xfrm>
          <a:prstGeom prst="rect">
            <a:avLst/>
          </a:prstGeom>
          <a:solidFill>
            <a:schemeClr val="bg1">
              <a:lumMod val="9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002060"/>
                </a:solidFill>
              </a:rPr>
              <a:t>      Restrooms </a:t>
            </a:r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B18E38B9-676B-2A4B-A01A-E083D5C1F3E6}"/>
              </a:ext>
            </a:extLst>
          </p:cNvPr>
          <p:cNvSpPr/>
          <p:nvPr/>
        </p:nvSpPr>
        <p:spPr>
          <a:xfrm>
            <a:off x="4209330" y="3330489"/>
            <a:ext cx="3337200" cy="606711"/>
          </a:xfrm>
          <a:prstGeom prst="rect">
            <a:avLst/>
          </a:prstGeom>
          <a:solidFill>
            <a:schemeClr val="bg1">
              <a:lumMod val="9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/>
              <a:t>        </a:t>
            </a:r>
            <a:r>
              <a:rPr lang="en-US" sz="2800" dirty="0">
                <a:solidFill>
                  <a:srgbClr val="002060"/>
                </a:solidFill>
              </a:rPr>
              <a:t>Shops</a:t>
            </a:r>
            <a:endParaRPr lang="en-US" sz="2000" dirty="0">
              <a:solidFill>
                <a:srgbClr val="002060"/>
              </a:solidFill>
            </a:endParaRP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DA0C87F5-1A23-1D4C-B0C3-0B59617814EF}"/>
              </a:ext>
            </a:extLst>
          </p:cNvPr>
          <p:cNvSpPr/>
          <p:nvPr/>
        </p:nvSpPr>
        <p:spPr>
          <a:xfrm>
            <a:off x="4207984" y="3952693"/>
            <a:ext cx="3337200" cy="606711"/>
          </a:xfrm>
          <a:prstGeom prst="rect">
            <a:avLst/>
          </a:prstGeom>
          <a:solidFill>
            <a:schemeClr val="bg1">
              <a:lumMod val="9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/>
              <a:t>        </a:t>
            </a:r>
            <a:r>
              <a:rPr lang="en-US" sz="2800" dirty="0">
                <a:solidFill>
                  <a:srgbClr val="002060"/>
                </a:solidFill>
              </a:rPr>
              <a:t>Cafes</a:t>
            </a:r>
            <a:endParaRPr lang="en-US" sz="2000" dirty="0">
              <a:solidFill>
                <a:srgbClr val="002060"/>
              </a:solidFill>
            </a:endParaRPr>
          </a:p>
        </p:txBody>
      </p:sp>
      <p:pic>
        <p:nvPicPr>
          <p:cNvPr id="7174" name="Picture 6" descr="/var/folders/rn/lgs6_pds0kg5ryv0vcym_m_w0000gn/T/com.microsoft.Powerpoint/WebArchiveCopyPasteTempFiles/2Q==">
            <a:extLst>
              <a:ext uri="{FF2B5EF4-FFF2-40B4-BE49-F238E27FC236}">
                <a16:creationId xmlns:a16="http://schemas.microsoft.com/office/drawing/2014/main" id="{DA517DC0-046C-C145-9547-37F3F69EBC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1020" y="4086749"/>
            <a:ext cx="488189" cy="423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/var/folders/rn/lgs6_pds0kg5ryv0vcym_m_w0000gn/T/com.microsoft.Powerpoint/WebArchiveCopyPasteTempFiles/H4lxeg9mylQAAAABJRU5ErkJggg==">
            <a:extLst>
              <a:ext uri="{FF2B5EF4-FFF2-40B4-BE49-F238E27FC236}">
                <a16:creationId xmlns:a16="http://schemas.microsoft.com/office/drawing/2014/main" id="{46FA9F9F-45E3-6745-9344-730D2CF4A1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1679" y="1597425"/>
            <a:ext cx="459817" cy="478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 descr="/var/folders/rn/lgs6_pds0kg5ryv0vcym_m_w0000gn/T/com.microsoft.Powerpoint/WebArchiveCopyPasteTempFiles/0as9LmgNPKdjgMyy80+NkREgFEKyCE2DNHzcgwzOgFvGzZ9ufhFH0asNLLx1Cu4466qhjViD6Gwv3KyxfBE4DAAAAAElFTkSuQmCC">
            <a:extLst>
              <a:ext uri="{FF2B5EF4-FFF2-40B4-BE49-F238E27FC236}">
                <a16:creationId xmlns:a16="http://schemas.microsoft.com/office/drawing/2014/main" id="{13BAE243-C4AB-174F-9D77-FE444C15A0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239881">
            <a:off x="4216703" y="2780262"/>
            <a:ext cx="558800" cy="55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0" name="Snip Same Side Corner Rectangle 119">
            <a:extLst>
              <a:ext uri="{FF2B5EF4-FFF2-40B4-BE49-F238E27FC236}">
                <a16:creationId xmlns:a16="http://schemas.microsoft.com/office/drawing/2014/main" id="{342CF4F3-63EC-7A4D-AEF6-6F483E81E52C}"/>
              </a:ext>
            </a:extLst>
          </p:cNvPr>
          <p:cNvSpPr/>
          <p:nvPr/>
        </p:nvSpPr>
        <p:spPr>
          <a:xfrm>
            <a:off x="4417768" y="3634785"/>
            <a:ext cx="234462" cy="204057"/>
          </a:xfrm>
          <a:prstGeom prst="snip2SameRect">
            <a:avLst/>
          </a:prstGeom>
          <a:solidFill>
            <a:schemeClr val="accent2">
              <a:lumMod val="60000"/>
              <a:lumOff val="40000"/>
            </a:schemeClr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68" name="Block Arc 7167">
            <a:extLst>
              <a:ext uri="{FF2B5EF4-FFF2-40B4-BE49-F238E27FC236}">
                <a16:creationId xmlns:a16="http://schemas.microsoft.com/office/drawing/2014/main" id="{D4FBB664-18E9-194A-A4CD-6EF4E66C83A2}"/>
              </a:ext>
            </a:extLst>
          </p:cNvPr>
          <p:cNvSpPr/>
          <p:nvPr/>
        </p:nvSpPr>
        <p:spPr>
          <a:xfrm>
            <a:off x="4396754" y="3444562"/>
            <a:ext cx="243937" cy="309905"/>
          </a:xfrm>
          <a:prstGeom prst="blockArc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171" name="Rectangle 7170">
            <a:extLst>
              <a:ext uri="{FF2B5EF4-FFF2-40B4-BE49-F238E27FC236}">
                <a16:creationId xmlns:a16="http://schemas.microsoft.com/office/drawing/2014/main" id="{E2D26912-A704-254B-996D-967CA1135B74}"/>
              </a:ext>
            </a:extLst>
          </p:cNvPr>
          <p:cNvSpPr/>
          <p:nvPr/>
        </p:nvSpPr>
        <p:spPr>
          <a:xfrm>
            <a:off x="4313147" y="2044909"/>
            <a:ext cx="351694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$</a:t>
            </a:r>
          </a:p>
        </p:txBody>
      </p:sp>
      <p:pic>
        <p:nvPicPr>
          <p:cNvPr id="141" name="Picture 7">
            <a:extLst>
              <a:ext uri="{FF2B5EF4-FFF2-40B4-BE49-F238E27FC236}">
                <a16:creationId xmlns:a16="http://schemas.microsoft.com/office/drawing/2014/main" id="{DEB77A1F-CB14-8E41-AC9A-828505624B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-3360000">
            <a:off x="3889881" y="1035189"/>
            <a:ext cx="639792" cy="615890"/>
          </a:xfrm>
          <a:prstGeom prst="rect">
            <a:avLst/>
          </a:prstGeom>
        </p:spPr>
      </p:pic>
      <p:pic>
        <p:nvPicPr>
          <p:cNvPr id="142" name="Picture 7">
            <a:extLst>
              <a:ext uri="{FF2B5EF4-FFF2-40B4-BE49-F238E27FC236}">
                <a16:creationId xmlns:a16="http://schemas.microsoft.com/office/drawing/2014/main" id="{D03B3425-5280-A643-8EBB-D472FEC026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-3360000">
            <a:off x="5380668" y="5644070"/>
            <a:ext cx="639792" cy="615890"/>
          </a:xfrm>
          <a:prstGeom prst="rect">
            <a:avLst/>
          </a:prstGeom>
        </p:spPr>
      </p:pic>
      <p:sp>
        <p:nvSpPr>
          <p:cNvPr id="67" name="Oval 66">
            <a:extLst>
              <a:ext uri="{FF2B5EF4-FFF2-40B4-BE49-F238E27FC236}">
                <a16:creationId xmlns:a16="http://schemas.microsoft.com/office/drawing/2014/main" id="{B4342506-32AD-0047-AC25-7439879C6908}"/>
              </a:ext>
            </a:extLst>
          </p:cNvPr>
          <p:cNvSpPr/>
          <p:nvPr/>
        </p:nvSpPr>
        <p:spPr>
          <a:xfrm>
            <a:off x="5702547" y="6090871"/>
            <a:ext cx="410310" cy="37514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: Rounded Corners 4">
            <a:extLst>
              <a:ext uri="{FF2B5EF4-FFF2-40B4-BE49-F238E27FC236}">
                <a16:creationId xmlns:a16="http://schemas.microsoft.com/office/drawing/2014/main" id="{CC08D01C-36B1-644E-BD4A-2503A79954DE}"/>
              </a:ext>
            </a:extLst>
          </p:cNvPr>
          <p:cNvSpPr/>
          <p:nvPr/>
        </p:nvSpPr>
        <p:spPr>
          <a:xfrm>
            <a:off x="5427782" y="691660"/>
            <a:ext cx="914400" cy="93785"/>
          </a:xfrm>
          <a:prstGeom prst="roundRect">
            <a:avLst/>
          </a:prstGeom>
          <a:solidFill>
            <a:schemeClr val="tx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Rounded Rectangular Callout 68">
            <a:extLst>
              <a:ext uri="{FF2B5EF4-FFF2-40B4-BE49-F238E27FC236}">
                <a16:creationId xmlns:a16="http://schemas.microsoft.com/office/drawing/2014/main" id="{A0711140-362B-DF4E-ABFC-177E670AFC79}"/>
              </a:ext>
            </a:extLst>
          </p:cNvPr>
          <p:cNvSpPr/>
          <p:nvPr/>
        </p:nvSpPr>
        <p:spPr>
          <a:xfrm>
            <a:off x="8145604" y="2723938"/>
            <a:ext cx="3470663" cy="1835465"/>
          </a:xfrm>
          <a:prstGeom prst="wedgeRoundRectCallout">
            <a:avLst>
              <a:gd name="adj1" fmla="val -54507"/>
              <a:gd name="adj2" fmla="val 100097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The bottom pop up box consists of the four main features of the app giving the user information about - nearby amenities, </a:t>
            </a:r>
            <a:r>
              <a:rPr lang="en-US" dirty="0" err="1">
                <a:solidFill>
                  <a:srgbClr val="C00000"/>
                </a:solidFill>
              </a:rPr>
              <a:t>favourite</a:t>
            </a:r>
            <a:r>
              <a:rPr lang="en-US" dirty="0">
                <a:solidFill>
                  <a:srgbClr val="C00000"/>
                </a:solidFill>
              </a:rPr>
              <a:t> locations, nearby friends and alternate routes.</a:t>
            </a:r>
          </a:p>
        </p:txBody>
      </p:sp>
    </p:spTree>
    <p:extLst>
      <p:ext uri="{BB962C8B-B14F-4D97-AF65-F5344CB8AC3E}">
        <p14:creationId xmlns:p14="http://schemas.microsoft.com/office/powerpoint/2010/main" val="2542873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9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9" grpId="0" animBg="1"/>
      <p:bldP spid="40" grpId="0"/>
      <p:bldP spid="41" grpId="0"/>
      <p:bldP spid="42" grpId="0"/>
      <p:bldP spid="45" grpId="1" animBg="1"/>
      <p:bldP spid="48" grpId="0" animBg="1"/>
      <p:bldP spid="49" grpId="0" animBg="1"/>
      <p:bldP spid="50" grpId="0"/>
      <p:bldP spid="51" grpId="0"/>
      <p:bldP spid="52" grpId="0"/>
      <p:bldP spid="53" grpId="0" animBg="1"/>
      <p:bldP spid="122" grpId="0" animBg="1"/>
      <p:bldP spid="122" grpId="1" animBg="1"/>
      <p:bldP spid="20" grpId="0" animBg="1"/>
      <p:bldP spid="13" grpId="0" animBg="1"/>
      <p:bldP spid="22" grpId="0" animBg="1"/>
      <p:bldP spid="23" grpId="0" animBg="1"/>
      <p:bldP spid="25" grpId="0" animBg="1"/>
      <p:bldP spid="21" grpId="0" animBg="1"/>
      <p:bldP spid="55" grpId="0" animBg="1"/>
      <p:bldP spid="125" grpId="0" animBg="1"/>
      <p:bldP spid="125" grpId="1" animBg="1"/>
      <p:bldP spid="126" grpId="0" animBg="1"/>
      <p:bldP spid="126" grpId="1" animBg="1"/>
      <p:bldP spid="128" grpId="0" animBg="1"/>
      <p:bldP spid="128" grpId="1" animBg="1"/>
      <p:bldP spid="129" grpId="0" animBg="1"/>
      <p:bldP spid="129" grpId="1" animBg="1"/>
      <p:bldP spid="130" grpId="0" animBg="1"/>
      <p:bldP spid="130" grpId="1" animBg="1"/>
      <p:bldP spid="131" grpId="0" animBg="1"/>
      <p:bldP spid="131" grpId="1" animBg="1"/>
      <p:bldP spid="133" grpId="0" animBg="1"/>
      <p:bldP spid="133" grpId="1" animBg="1"/>
      <p:bldP spid="120" grpId="0" animBg="1"/>
      <p:bldP spid="120" grpId="1" animBg="1"/>
      <p:bldP spid="7168" grpId="0" animBg="1"/>
      <p:bldP spid="7168" grpId="1" animBg="1"/>
      <p:bldP spid="7171" grpId="0"/>
      <p:bldP spid="7171" grpId="1"/>
      <p:bldP spid="69" grpId="0" animBg="1"/>
      <p:bldP spid="69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AB1FB00-A7EE-A348-9691-0492B7A4B554}"/>
              </a:ext>
            </a:extLst>
          </p:cNvPr>
          <p:cNvSpPr/>
          <p:nvPr/>
        </p:nvSpPr>
        <p:spPr>
          <a:xfrm>
            <a:off x="3856893" y="492369"/>
            <a:ext cx="4056183" cy="6107721"/>
          </a:xfrm>
          <a:prstGeom prst="roundRect">
            <a:avLst/>
          </a:prstGeom>
          <a:solidFill>
            <a:schemeClr val="tx1"/>
          </a:solidFill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DD5620BA-A6E3-F34E-BA2B-3F4D64F6BB79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234331" y="919728"/>
            <a:ext cx="3337200" cy="5022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E5FE52AC-4C9D-1A40-BE97-45555F64B40B}"/>
              </a:ext>
            </a:extLst>
          </p:cNvPr>
          <p:cNvSpPr/>
          <p:nvPr/>
        </p:nvSpPr>
        <p:spPr>
          <a:xfrm>
            <a:off x="5702547" y="6090871"/>
            <a:ext cx="410310" cy="37514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4ECD4244-BE4A-324F-9658-ACEF597E55E1}"/>
              </a:ext>
            </a:extLst>
          </p:cNvPr>
          <p:cNvSpPr/>
          <p:nvPr/>
        </p:nvSpPr>
        <p:spPr>
          <a:xfrm>
            <a:off x="5427782" y="691660"/>
            <a:ext cx="914400" cy="93785"/>
          </a:xfrm>
          <a:prstGeom prst="roundRect">
            <a:avLst/>
          </a:prstGeom>
          <a:solidFill>
            <a:schemeClr val="tx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DAA523-794B-B049-B490-4BE4F2502DC1}"/>
              </a:ext>
            </a:extLst>
          </p:cNvPr>
          <p:cNvSpPr/>
          <p:nvPr/>
        </p:nvSpPr>
        <p:spPr>
          <a:xfrm>
            <a:off x="4230068" y="4657750"/>
            <a:ext cx="3337200" cy="631565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Up Arrow 5">
            <a:extLst>
              <a:ext uri="{FF2B5EF4-FFF2-40B4-BE49-F238E27FC236}">
                <a16:creationId xmlns:a16="http://schemas.microsoft.com/office/drawing/2014/main" id="{E273ABF5-F186-8E44-87FF-5FAFEF4ED117}"/>
              </a:ext>
            </a:extLst>
          </p:cNvPr>
          <p:cNvSpPr/>
          <p:nvPr/>
        </p:nvSpPr>
        <p:spPr>
          <a:xfrm>
            <a:off x="7114790" y="4759891"/>
            <a:ext cx="324398" cy="432871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44D85A-7F99-3B45-A5E5-126DBB989C09}"/>
              </a:ext>
            </a:extLst>
          </p:cNvPr>
          <p:cNvSpPr txBox="1"/>
          <p:nvPr/>
        </p:nvSpPr>
        <p:spPr>
          <a:xfrm>
            <a:off x="4548479" y="4702218"/>
            <a:ext cx="132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ETA: 3 mins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BA137C-9354-5744-95C4-76D06A315A7E}"/>
              </a:ext>
            </a:extLst>
          </p:cNvPr>
          <p:cNvSpPr txBox="1"/>
          <p:nvPr/>
        </p:nvSpPr>
        <p:spPr>
          <a:xfrm>
            <a:off x="4555522" y="4925996"/>
            <a:ext cx="132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200 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F80AF6-FAB8-FC4E-8194-091246C7BF13}"/>
              </a:ext>
            </a:extLst>
          </p:cNvPr>
          <p:cNvSpPr txBox="1"/>
          <p:nvPr/>
        </p:nvSpPr>
        <p:spPr>
          <a:xfrm>
            <a:off x="6082703" y="4686242"/>
            <a:ext cx="107106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700" b="1" dirty="0">
                <a:solidFill>
                  <a:schemeClr val="bg1"/>
                </a:solidFill>
              </a:rPr>
              <a:t>Walk straight</a:t>
            </a:r>
          </a:p>
        </p:txBody>
      </p:sp>
      <p:sp>
        <p:nvSpPr>
          <p:cNvPr id="10" name="Half Frame 9">
            <a:extLst>
              <a:ext uri="{FF2B5EF4-FFF2-40B4-BE49-F238E27FC236}">
                <a16:creationId xmlns:a16="http://schemas.microsoft.com/office/drawing/2014/main" id="{13A0692E-7600-1247-B0A9-1B3072E60F7A}"/>
              </a:ext>
            </a:extLst>
          </p:cNvPr>
          <p:cNvSpPr/>
          <p:nvPr/>
        </p:nvSpPr>
        <p:spPr>
          <a:xfrm rot="18915808">
            <a:off x="4348227" y="4811400"/>
            <a:ext cx="319020" cy="322582"/>
          </a:xfrm>
          <a:prstGeom prst="half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B51B614-45C7-704B-8B6B-C3A8B69F10EC}"/>
              </a:ext>
            </a:extLst>
          </p:cNvPr>
          <p:cNvSpPr/>
          <p:nvPr/>
        </p:nvSpPr>
        <p:spPr>
          <a:xfrm>
            <a:off x="4467843" y="908161"/>
            <a:ext cx="2804495" cy="963501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38C5517-ED48-F94F-9850-CF62CCFD570B}"/>
              </a:ext>
            </a:extLst>
          </p:cNvPr>
          <p:cNvSpPr/>
          <p:nvPr/>
        </p:nvSpPr>
        <p:spPr>
          <a:xfrm>
            <a:off x="5427782" y="908161"/>
            <a:ext cx="914400" cy="177688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3C1778A-EC8A-0047-8A7B-F52B85608929}"/>
              </a:ext>
            </a:extLst>
          </p:cNvPr>
          <p:cNvSpPr/>
          <p:nvPr/>
        </p:nvSpPr>
        <p:spPr>
          <a:xfrm>
            <a:off x="5620821" y="949015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BFB7365-F884-844B-A867-E3466F88D3B5}"/>
              </a:ext>
            </a:extLst>
          </p:cNvPr>
          <p:cNvSpPr/>
          <p:nvPr/>
        </p:nvSpPr>
        <p:spPr>
          <a:xfrm>
            <a:off x="5858949" y="944247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83E24BA-DA06-8642-9DEE-4D06281CE56F}"/>
              </a:ext>
            </a:extLst>
          </p:cNvPr>
          <p:cNvSpPr/>
          <p:nvPr/>
        </p:nvSpPr>
        <p:spPr>
          <a:xfrm>
            <a:off x="6097077" y="953768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2C54EDA-E934-4E4C-8B93-738470AAF2DE}"/>
              </a:ext>
            </a:extLst>
          </p:cNvPr>
          <p:cNvCxnSpPr/>
          <p:nvPr/>
        </p:nvCxnSpPr>
        <p:spPr>
          <a:xfrm>
            <a:off x="4467843" y="1385887"/>
            <a:ext cx="2837371" cy="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272954FF-CDD2-2142-9C3D-B00C485F97F1}"/>
              </a:ext>
            </a:extLst>
          </p:cNvPr>
          <p:cNvSpPr txBox="1"/>
          <p:nvPr/>
        </p:nvSpPr>
        <p:spPr>
          <a:xfrm>
            <a:off x="4851381" y="1061971"/>
            <a:ext cx="24538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 ARE NOW AT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319BD8C-621E-A149-8DC8-CC7D6D277C51}"/>
              </a:ext>
            </a:extLst>
          </p:cNvPr>
          <p:cNvSpPr txBox="1"/>
          <p:nvPr/>
        </p:nvSpPr>
        <p:spPr>
          <a:xfrm>
            <a:off x="4680212" y="1474192"/>
            <a:ext cx="1101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Arial" panose="020B0604020202020204" pitchFamily="34" charset="0"/>
              </a:rPr>
              <a:t>LEVEL 1</a:t>
            </a:r>
            <a:r>
              <a:rPr lang="en-US" sz="1600" b="1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6673BD4-590A-BF49-89D0-EBBDBA50CE0F}"/>
              </a:ext>
            </a:extLst>
          </p:cNvPr>
          <p:cNvSpPr txBox="1"/>
          <p:nvPr/>
        </p:nvSpPr>
        <p:spPr>
          <a:xfrm>
            <a:off x="6038474" y="1348796"/>
            <a:ext cx="122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cs typeface="Arial" panose="020B0604020202020204" pitchFamily="34" charset="0"/>
              </a:rPr>
              <a:t>McDonald’s, North Spine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4E1466B-64A6-3A42-A2BB-FDCA105EC448}"/>
              </a:ext>
            </a:extLst>
          </p:cNvPr>
          <p:cNvCxnSpPr>
            <a:cxnSpLocks/>
            <a:endCxn id="24" idx="2"/>
          </p:cNvCxnSpPr>
          <p:nvPr/>
        </p:nvCxnSpPr>
        <p:spPr>
          <a:xfrm>
            <a:off x="5870091" y="1361819"/>
            <a:ext cx="0" cy="5098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FFB130C2-8D9E-EE40-8CCD-BB062389FFC0}"/>
              </a:ext>
            </a:extLst>
          </p:cNvPr>
          <p:cNvSpPr/>
          <p:nvPr/>
        </p:nvSpPr>
        <p:spPr>
          <a:xfrm>
            <a:off x="5822847" y="3552670"/>
            <a:ext cx="1242025" cy="72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E1BA5E72-D214-4349-995D-6F75157021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7092344" y="3494486"/>
            <a:ext cx="192176" cy="233565"/>
          </a:xfrm>
          <a:prstGeom prst="rect">
            <a:avLst/>
          </a:prstGeom>
          <a:solidFill>
            <a:srgbClr val="C00000"/>
          </a:solidFill>
          <a:effectLst>
            <a:glow rad="393700">
              <a:schemeClr val="accent1">
                <a:alpha val="40000"/>
              </a:schemeClr>
            </a:glow>
          </a:effectLst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7DD8F611-22CC-5648-AB46-C0E1BEC4D6EB}"/>
              </a:ext>
            </a:extLst>
          </p:cNvPr>
          <p:cNvSpPr/>
          <p:nvPr/>
        </p:nvSpPr>
        <p:spPr>
          <a:xfrm>
            <a:off x="4250547" y="918027"/>
            <a:ext cx="3333471" cy="50237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7232145-015E-AF4C-A68F-ABA35FCF7C9B}"/>
              </a:ext>
            </a:extLst>
          </p:cNvPr>
          <p:cNvSpPr/>
          <p:nvPr/>
        </p:nvSpPr>
        <p:spPr>
          <a:xfrm>
            <a:off x="4246046" y="898396"/>
            <a:ext cx="3337200" cy="606711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/>
              <a:t>Favourites</a:t>
            </a:r>
            <a:endParaRPr lang="en-US" sz="2800" b="1"/>
          </a:p>
        </p:txBody>
      </p:sp>
      <p:sp>
        <p:nvSpPr>
          <p:cNvPr id="39" name="Half Frame 38">
            <a:extLst>
              <a:ext uri="{FF2B5EF4-FFF2-40B4-BE49-F238E27FC236}">
                <a16:creationId xmlns:a16="http://schemas.microsoft.com/office/drawing/2014/main" id="{DC71AB70-DF32-AE4C-868F-E5F34F7275EC}"/>
              </a:ext>
            </a:extLst>
          </p:cNvPr>
          <p:cNvSpPr/>
          <p:nvPr/>
        </p:nvSpPr>
        <p:spPr>
          <a:xfrm rot="18915808">
            <a:off x="4390891" y="1082603"/>
            <a:ext cx="319020" cy="322582"/>
          </a:xfrm>
          <a:prstGeom prst="half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1C7B687-2AE6-4347-B3C4-A7CF891EE12E}"/>
              </a:ext>
            </a:extLst>
          </p:cNvPr>
          <p:cNvSpPr/>
          <p:nvPr/>
        </p:nvSpPr>
        <p:spPr>
          <a:xfrm>
            <a:off x="4240828" y="2109533"/>
            <a:ext cx="3337200" cy="606711"/>
          </a:xfrm>
          <a:prstGeom prst="rect">
            <a:avLst/>
          </a:prstGeom>
          <a:solidFill>
            <a:schemeClr val="bg1">
              <a:lumMod val="9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>
                <a:solidFill>
                  <a:srgbClr val="002060"/>
                </a:solidFill>
              </a:rPr>
              <a:t>     </a:t>
            </a:r>
            <a:r>
              <a:rPr lang="en-US" sz="2400">
                <a:solidFill>
                  <a:srgbClr val="002060"/>
                </a:solidFill>
              </a:rPr>
              <a:t>The Coffee Bean</a:t>
            </a:r>
            <a:endParaRPr lang="en-US" sz="2800">
              <a:solidFill>
                <a:srgbClr val="002060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CFC4D1B-1F53-ED4E-90AC-C31A0B955FAC}"/>
              </a:ext>
            </a:extLst>
          </p:cNvPr>
          <p:cNvSpPr/>
          <p:nvPr/>
        </p:nvSpPr>
        <p:spPr>
          <a:xfrm>
            <a:off x="4242059" y="1509784"/>
            <a:ext cx="3337200" cy="606711"/>
          </a:xfrm>
          <a:prstGeom prst="rect">
            <a:avLst/>
          </a:prstGeom>
          <a:solidFill>
            <a:schemeClr val="bg1">
              <a:lumMod val="9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>
                <a:solidFill>
                  <a:srgbClr val="002060"/>
                </a:solidFill>
              </a:rPr>
              <a:t>       </a:t>
            </a:r>
            <a:r>
              <a:rPr lang="en-US" sz="2200">
                <a:solidFill>
                  <a:srgbClr val="002060"/>
                </a:solidFill>
              </a:rPr>
              <a:t>The hive, North Spine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2E3C2E7-FEBF-304A-9BDD-960C90539618}"/>
              </a:ext>
            </a:extLst>
          </p:cNvPr>
          <p:cNvSpPr/>
          <p:nvPr/>
        </p:nvSpPr>
        <p:spPr>
          <a:xfrm>
            <a:off x="4240828" y="3379547"/>
            <a:ext cx="3337200" cy="606711"/>
          </a:xfrm>
          <a:prstGeom prst="rect">
            <a:avLst/>
          </a:prstGeom>
          <a:solidFill>
            <a:schemeClr val="bg1">
              <a:lumMod val="9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>
                <a:solidFill>
                  <a:srgbClr val="002060"/>
                </a:solidFill>
              </a:rPr>
              <a:t>     </a:t>
            </a:r>
            <a:r>
              <a:rPr lang="en-US" sz="2400" err="1">
                <a:solidFill>
                  <a:srgbClr val="002060"/>
                </a:solidFill>
              </a:rPr>
              <a:t>Tr</a:t>
            </a:r>
            <a:r>
              <a:rPr lang="en-US" sz="2400">
                <a:solidFill>
                  <a:srgbClr val="002060"/>
                </a:solidFill>
              </a:rPr>
              <a:t> +31</a:t>
            </a:r>
            <a:endParaRPr lang="en-US" sz="2800">
              <a:solidFill>
                <a:srgbClr val="002060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2E95B2D-81BC-8445-8531-5ACD09850641}"/>
              </a:ext>
            </a:extLst>
          </p:cNvPr>
          <p:cNvSpPr/>
          <p:nvPr/>
        </p:nvSpPr>
        <p:spPr>
          <a:xfrm>
            <a:off x="4240828" y="3995467"/>
            <a:ext cx="3337200" cy="606711"/>
          </a:xfrm>
          <a:prstGeom prst="rect">
            <a:avLst/>
          </a:prstGeom>
          <a:solidFill>
            <a:schemeClr val="bg1">
              <a:lumMod val="9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        </a:t>
            </a:r>
            <a:r>
              <a:rPr lang="en-US" sz="2400">
                <a:solidFill>
                  <a:srgbClr val="002060"/>
                </a:solidFill>
              </a:rPr>
              <a:t>LT4</a:t>
            </a:r>
            <a:endParaRPr lang="en-US">
              <a:solidFill>
                <a:srgbClr val="002060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1A192D7-FF25-B145-9E31-BE03705A79FE}"/>
              </a:ext>
            </a:extLst>
          </p:cNvPr>
          <p:cNvSpPr/>
          <p:nvPr/>
        </p:nvSpPr>
        <p:spPr>
          <a:xfrm>
            <a:off x="4234331" y="4587144"/>
            <a:ext cx="3337200" cy="606711"/>
          </a:xfrm>
          <a:prstGeom prst="rect">
            <a:avLst/>
          </a:prstGeom>
          <a:solidFill>
            <a:schemeClr val="bg1">
              <a:lumMod val="9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>
                <a:solidFill>
                  <a:srgbClr val="002060"/>
                </a:solidFill>
              </a:rPr>
              <a:t>       </a:t>
            </a:r>
            <a:r>
              <a:rPr lang="en-US" sz="2400">
                <a:solidFill>
                  <a:srgbClr val="002060"/>
                </a:solidFill>
              </a:rPr>
              <a:t>Starbucks</a:t>
            </a:r>
            <a:endParaRPr lang="en-US" sz="2000">
              <a:solidFill>
                <a:srgbClr val="002060"/>
              </a:solidFill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C84D6D55-2325-564E-B91D-CF068C4013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754395" y="5235396"/>
            <a:ext cx="288000" cy="137143"/>
          </a:xfrm>
          <a:prstGeom prst="rect">
            <a:avLst/>
          </a:prstGeom>
        </p:spPr>
      </p:pic>
      <p:sp>
        <p:nvSpPr>
          <p:cNvPr id="11" name="Round Same Side Corner Rectangle 10">
            <a:extLst>
              <a:ext uri="{FF2B5EF4-FFF2-40B4-BE49-F238E27FC236}">
                <a16:creationId xmlns:a16="http://schemas.microsoft.com/office/drawing/2014/main" id="{609131E4-C6E8-DB4A-A4C5-326F1B1466F4}"/>
              </a:ext>
            </a:extLst>
          </p:cNvPr>
          <p:cNvSpPr/>
          <p:nvPr/>
        </p:nvSpPr>
        <p:spPr>
          <a:xfrm>
            <a:off x="4239796" y="5225282"/>
            <a:ext cx="3337200" cy="718045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FCBFB98-D8FB-6C46-A0E1-4F43CF933656}"/>
              </a:ext>
            </a:extLst>
          </p:cNvPr>
          <p:cNvSpPr/>
          <p:nvPr/>
        </p:nvSpPr>
        <p:spPr>
          <a:xfrm rot="5567220">
            <a:off x="4421685" y="5293733"/>
            <a:ext cx="609600" cy="58615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57150">
            <a:solidFill>
              <a:schemeClr val="accent5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7024C00-6046-AC43-A5B9-C921B827E9F6}"/>
              </a:ext>
            </a:extLst>
          </p:cNvPr>
          <p:cNvSpPr/>
          <p:nvPr/>
        </p:nvSpPr>
        <p:spPr>
          <a:xfrm rot="5567220">
            <a:off x="5192839" y="5293733"/>
            <a:ext cx="609600" cy="58615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57150">
            <a:solidFill>
              <a:schemeClr val="accent5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A50D15B-62DA-EC4D-8A69-6911B420BF64}"/>
              </a:ext>
            </a:extLst>
          </p:cNvPr>
          <p:cNvSpPr/>
          <p:nvPr/>
        </p:nvSpPr>
        <p:spPr>
          <a:xfrm rot="5567220">
            <a:off x="5992569" y="5293733"/>
            <a:ext cx="609600" cy="58615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57150">
            <a:solidFill>
              <a:schemeClr val="accent5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3F95B5C-60FD-1E4F-8366-75FDF8ABE20A}"/>
              </a:ext>
            </a:extLst>
          </p:cNvPr>
          <p:cNvSpPr/>
          <p:nvPr/>
        </p:nvSpPr>
        <p:spPr>
          <a:xfrm rot="5567220">
            <a:off x="6754571" y="5293733"/>
            <a:ext cx="609600" cy="58615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57150">
            <a:solidFill>
              <a:schemeClr val="accent5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un 15">
            <a:extLst>
              <a:ext uri="{FF2B5EF4-FFF2-40B4-BE49-F238E27FC236}">
                <a16:creationId xmlns:a16="http://schemas.microsoft.com/office/drawing/2014/main" id="{67076F77-6FB3-074E-AB72-A36756FA483F}"/>
              </a:ext>
            </a:extLst>
          </p:cNvPr>
          <p:cNvSpPr/>
          <p:nvPr/>
        </p:nvSpPr>
        <p:spPr>
          <a:xfrm>
            <a:off x="4504260" y="5353138"/>
            <a:ext cx="444450" cy="429733"/>
          </a:xfrm>
          <a:prstGeom prst="sun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Smiley Face 16">
            <a:extLst>
              <a:ext uri="{FF2B5EF4-FFF2-40B4-BE49-F238E27FC236}">
                <a16:creationId xmlns:a16="http://schemas.microsoft.com/office/drawing/2014/main" id="{DDB52D32-8946-C84D-9A76-220EEAD66BD3}"/>
              </a:ext>
            </a:extLst>
          </p:cNvPr>
          <p:cNvSpPr/>
          <p:nvPr/>
        </p:nvSpPr>
        <p:spPr>
          <a:xfrm>
            <a:off x="6139049" y="5419325"/>
            <a:ext cx="316639" cy="295173"/>
          </a:xfrm>
          <a:prstGeom prst="smileyFace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5D108972-4FEB-684C-A687-8364FAD143C0}"/>
              </a:ext>
            </a:extLst>
          </p:cNvPr>
          <p:cNvCxnSpPr>
            <a:cxnSpLocks/>
          </p:cNvCxnSpPr>
          <p:nvPr/>
        </p:nvCxnSpPr>
        <p:spPr>
          <a:xfrm rot="16200000" flipH="1">
            <a:off x="6852213" y="5524740"/>
            <a:ext cx="439644" cy="112308"/>
          </a:xfrm>
          <a:prstGeom prst="bentConnector3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2" descr="/var/folders/rn/lgs6_pds0kg5ryv0vcym_m_w0000gn/T/com.microsoft.Powerpoint/WebArchiveCopyPasteTempFiles/2JuLw+2YrsgAAAABJRU5ErkJggg==">
            <a:extLst>
              <a:ext uri="{FF2B5EF4-FFF2-40B4-BE49-F238E27FC236}">
                <a16:creationId xmlns:a16="http://schemas.microsoft.com/office/drawing/2014/main" id="{87030025-4A22-514B-BB98-88D0726232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6216" y="5382275"/>
            <a:ext cx="385886" cy="387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7">
            <a:extLst>
              <a:ext uri="{FF2B5EF4-FFF2-40B4-BE49-F238E27FC236}">
                <a16:creationId xmlns:a16="http://schemas.microsoft.com/office/drawing/2014/main" id="{9DFE6A73-FB39-A44B-A5C6-EB130C492E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-3360000">
            <a:off x="4908161" y="5490532"/>
            <a:ext cx="639792" cy="61589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D130EDB5-2315-844D-933F-14A9AC214AE2}"/>
              </a:ext>
            </a:extLst>
          </p:cNvPr>
          <p:cNvSpPr/>
          <p:nvPr/>
        </p:nvSpPr>
        <p:spPr>
          <a:xfrm>
            <a:off x="4240828" y="2747974"/>
            <a:ext cx="3337200" cy="606711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/>
              <a:t>Recent trips</a:t>
            </a:r>
          </a:p>
        </p:txBody>
      </p:sp>
      <p:sp>
        <p:nvSpPr>
          <p:cNvPr id="47" name="Summing Junction 46">
            <a:extLst>
              <a:ext uri="{FF2B5EF4-FFF2-40B4-BE49-F238E27FC236}">
                <a16:creationId xmlns:a16="http://schemas.microsoft.com/office/drawing/2014/main" id="{266CE3B3-9741-424F-8FD6-BD5F44F95072}"/>
              </a:ext>
            </a:extLst>
          </p:cNvPr>
          <p:cNvSpPr/>
          <p:nvPr/>
        </p:nvSpPr>
        <p:spPr>
          <a:xfrm rot="18717053">
            <a:off x="6786049" y="1153154"/>
            <a:ext cx="216000" cy="216000"/>
          </a:xfrm>
          <a:prstGeom prst="flowChartSummingJunction">
            <a:avLst/>
          </a:prstGeom>
          <a:solidFill>
            <a:schemeClr val="bg1"/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Summing Junction 47">
            <a:extLst>
              <a:ext uri="{FF2B5EF4-FFF2-40B4-BE49-F238E27FC236}">
                <a16:creationId xmlns:a16="http://schemas.microsoft.com/office/drawing/2014/main" id="{93784D38-737F-B948-B5C8-09613F67DAF0}"/>
              </a:ext>
            </a:extLst>
          </p:cNvPr>
          <p:cNvSpPr/>
          <p:nvPr/>
        </p:nvSpPr>
        <p:spPr>
          <a:xfrm rot="16200000">
            <a:off x="7287583" y="1594059"/>
            <a:ext cx="216000" cy="216000"/>
          </a:xfrm>
          <a:prstGeom prst="flowChartSummingJunction">
            <a:avLst/>
          </a:prstGeom>
          <a:solidFill>
            <a:schemeClr val="bg1"/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Summing Junction 48">
            <a:extLst>
              <a:ext uri="{FF2B5EF4-FFF2-40B4-BE49-F238E27FC236}">
                <a16:creationId xmlns:a16="http://schemas.microsoft.com/office/drawing/2014/main" id="{52E4A270-9BF5-7D40-A9BE-AC4FC7D4A7CD}"/>
              </a:ext>
            </a:extLst>
          </p:cNvPr>
          <p:cNvSpPr/>
          <p:nvPr/>
        </p:nvSpPr>
        <p:spPr>
          <a:xfrm rot="16200000">
            <a:off x="7287583" y="2203888"/>
            <a:ext cx="216000" cy="216000"/>
          </a:xfrm>
          <a:prstGeom prst="flowChartSummingJunction">
            <a:avLst/>
          </a:prstGeom>
          <a:solidFill>
            <a:schemeClr val="bg1"/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ardrop 49">
            <a:extLst>
              <a:ext uri="{FF2B5EF4-FFF2-40B4-BE49-F238E27FC236}">
                <a16:creationId xmlns:a16="http://schemas.microsoft.com/office/drawing/2014/main" id="{0F7BA2B6-E49A-C34F-B045-EE5EA36B5E32}"/>
              </a:ext>
            </a:extLst>
          </p:cNvPr>
          <p:cNvSpPr/>
          <p:nvPr/>
        </p:nvSpPr>
        <p:spPr>
          <a:xfrm rot="8194809">
            <a:off x="4363027" y="1715714"/>
            <a:ext cx="252000" cy="252000"/>
          </a:xfrm>
          <a:prstGeom prst="teardrop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ardrop 50">
            <a:extLst>
              <a:ext uri="{FF2B5EF4-FFF2-40B4-BE49-F238E27FC236}">
                <a16:creationId xmlns:a16="http://schemas.microsoft.com/office/drawing/2014/main" id="{83D621DB-77E6-8A40-A4DB-23CA755CA4DF}"/>
              </a:ext>
            </a:extLst>
          </p:cNvPr>
          <p:cNvSpPr/>
          <p:nvPr/>
        </p:nvSpPr>
        <p:spPr>
          <a:xfrm rot="8194809">
            <a:off x="4375691" y="2293888"/>
            <a:ext cx="252000" cy="252000"/>
          </a:xfrm>
          <a:prstGeom prst="teardrop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ardrop 51">
            <a:extLst>
              <a:ext uri="{FF2B5EF4-FFF2-40B4-BE49-F238E27FC236}">
                <a16:creationId xmlns:a16="http://schemas.microsoft.com/office/drawing/2014/main" id="{7E22BE5C-A150-564E-9C63-40E9F59AB0D5}"/>
              </a:ext>
            </a:extLst>
          </p:cNvPr>
          <p:cNvSpPr/>
          <p:nvPr/>
        </p:nvSpPr>
        <p:spPr>
          <a:xfrm rot="8194809">
            <a:off x="4375693" y="4740052"/>
            <a:ext cx="252000" cy="252000"/>
          </a:xfrm>
          <a:prstGeom prst="teardrop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ardrop 52">
            <a:extLst>
              <a:ext uri="{FF2B5EF4-FFF2-40B4-BE49-F238E27FC236}">
                <a16:creationId xmlns:a16="http://schemas.microsoft.com/office/drawing/2014/main" id="{96F1496A-F69C-644D-86CB-F5866D4BFC4D}"/>
              </a:ext>
            </a:extLst>
          </p:cNvPr>
          <p:cNvSpPr/>
          <p:nvPr/>
        </p:nvSpPr>
        <p:spPr>
          <a:xfrm rot="8194809">
            <a:off x="4375690" y="4157248"/>
            <a:ext cx="252000" cy="252000"/>
          </a:xfrm>
          <a:prstGeom prst="teardrop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ardrop 53">
            <a:extLst>
              <a:ext uri="{FF2B5EF4-FFF2-40B4-BE49-F238E27FC236}">
                <a16:creationId xmlns:a16="http://schemas.microsoft.com/office/drawing/2014/main" id="{0326DA8F-027C-2243-93B8-58F0B4EE181E}"/>
              </a:ext>
            </a:extLst>
          </p:cNvPr>
          <p:cNvSpPr/>
          <p:nvPr/>
        </p:nvSpPr>
        <p:spPr>
          <a:xfrm rot="8194809">
            <a:off x="4354782" y="3549416"/>
            <a:ext cx="252000" cy="252000"/>
          </a:xfrm>
          <a:prstGeom prst="teardrop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7">
            <a:extLst>
              <a:ext uri="{FF2B5EF4-FFF2-40B4-BE49-F238E27FC236}">
                <a16:creationId xmlns:a16="http://schemas.microsoft.com/office/drawing/2014/main" id="{D3DB84F0-F159-0B49-9FCF-B76FBDE319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-3360000">
            <a:off x="3889060" y="1069334"/>
            <a:ext cx="639792" cy="61589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434927CC-1665-DF40-9678-F81E38050D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752291" y="5231299"/>
            <a:ext cx="288000" cy="13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586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90F3AB2-527E-3A47-BC2F-E71E436E37AE}"/>
              </a:ext>
            </a:extLst>
          </p:cNvPr>
          <p:cNvSpPr/>
          <p:nvPr/>
        </p:nvSpPr>
        <p:spPr>
          <a:xfrm>
            <a:off x="3856893" y="492369"/>
            <a:ext cx="4056183" cy="6107721"/>
          </a:xfrm>
          <a:prstGeom prst="roundRect">
            <a:avLst/>
          </a:prstGeom>
          <a:solidFill>
            <a:schemeClr val="tx1"/>
          </a:solidFill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8BC1E1FA-9944-5747-969C-52F7173B03EB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234331" y="919728"/>
            <a:ext cx="3340800" cy="50220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2E58179C-AAB4-3A4F-8E4E-028A22DAACB8}"/>
              </a:ext>
            </a:extLst>
          </p:cNvPr>
          <p:cNvSpPr/>
          <p:nvPr/>
        </p:nvSpPr>
        <p:spPr>
          <a:xfrm>
            <a:off x="5702547" y="6090871"/>
            <a:ext cx="410310" cy="37514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009DEFF-D8E4-4F4F-B43E-6AEE63043053}"/>
              </a:ext>
            </a:extLst>
          </p:cNvPr>
          <p:cNvSpPr/>
          <p:nvPr/>
        </p:nvSpPr>
        <p:spPr>
          <a:xfrm>
            <a:off x="5427782" y="691660"/>
            <a:ext cx="914400" cy="93785"/>
          </a:xfrm>
          <a:prstGeom prst="roundRect">
            <a:avLst/>
          </a:prstGeom>
          <a:solidFill>
            <a:schemeClr val="tx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26EEED-50DB-994C-8898-06F5634CFDA7}"/>
              </a:ext>
            </a:extLst>
          </p:cNvPr>
          <p:cNvSpPr/>
          <p:nvPr/>
        </p:nvSpPr>
        <p:spPr>
          <a:xfrm>
            <a:off x="4230068" y="4657750"/>
            <a:ext cx="3337200" cy="631565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Up Arrow 6">
            <a:extLst>
              <a:ext uri="{FF2B5EF4-FFF2-40B4-BE49-F238E27FC236}">
                <a16:creationId xmlns:a16="http://schemas.microsoft.com/office/drawing/2014/main" id="{D694024E-E8F1-584D-AFC4-058239E350F4}"/>
              </a:ext>
            </a:extLst>
          </p:cNvPr>
          <p:cNvSpPr/>
          <p:nvPr/>
        </p:nvSpPr>
        <p:spPr>
          <a:xfrm>
            <a:off x="7114790" y="4759891"/>
            <a:ext cx="324398" cy="432871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A40DD8-E3BC-B945-BFEF-13C6B4C5A5D6}"/>
              </a:ext>
            </a:extLst>
          </p:cNvPr>
          <p:cNvSpPr txBox="1"/>
          <p:nvPr/>
        </p:nvSpPr>
        <p:spPr>
          <a:xfrm>
            <a:off x="4548479" y="4702218"/>
            <a:ext cx="132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ETA: 3 mins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901450-3ACE-A546-B17D-F2B4AE7312CE}"/>
              </a:ext>
            </a:extLst>
          </p:cNvPr>
          <p:cNvSpPr txBox="1"/>
          <p:nvPr/>
        </p:nvSpPr>
        <p:spPr>
          <a:xfrm>
            <a:off x="4555522" y="4925996"/>
            <a:ext cx="132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200 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A5C968-5003-DA45-B1BD-F949943C4559}"/>
              </a:ext>
            </a:extLst>
          </p:cNvPr>
          <p:cNvSpPr txBox="1"/>
          <p:nvPr/>
        </p:nvSpPr>
        <p:spPr>
          <a:xfrm>
            <a:off x="6082703" y="4686242"/>
            <a:ext cx="107106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700" b="1">
                <a:solidFill>
                  <a:schemeClr val="bg1"/>
                </a:solidFill>
              </a:rPr>
              <a:t>Walk straight</a:t>
            </a:r>
          </a:p>
        </p:txBody>
      </p:sp>
      <p:sp>
        <p:nvSpPr>
          <p:cNvPr id="11" name="Half Frame 10">
            <a:extLst>
              <a:ext uri="{FF2B5EF4-FFF2-40B4-BE49-F238E27FC236}">
                <a16:creationId xmlns:a16="http://schemas.microsoft.com/office/drawing/2014/main" id="{21074202-B84E-2C45-81E3-D796F36899F3}"/>
              </a:ext>
            </a:extLst>
          </p:cNvPr>
          <p:cNvSpPr/>
          <p:nvPr/>
        </p:nvSpPr>
        <p:spPr>
          <a:xfrm rot="18915808">
            <a:off x="4348227" y="4811400"/>
            <a:ext cx="319020" cy="322582"/>
          </a:xfrm>
          <a:prstGeom prst="half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A23318A-1CD6-4E43-AA78-FA1DEA9E76B7}"/>
              </a:ext>
            </a:extLst>
          </p:cNvPr>
          <p:cNvSpPr/>
          <p:nvPr/>
        </p:nvSpPr>
        <p:spPr>
          <a:xfrm>
            <a:off x="4467843" y="908161"/>
            <a:ext cx="2804495" cy="963501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00102A-63D6-1E45-A64A-F22987D99C64}"/>
              </a:ext>
            </a:extLst>
          </p:cNvPr>
          <p:cNvSpPr/>
          <p:nvPr/>
        </p:nvSpPr>
        <p:spPr>
          <a:xfrm>
            <a:off x="5427782" y="908161"/>
            <a:ext cx="914400" cy="177688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8326F95-6797-0644-8C05-F01B83EA335A}"/>
              </a:ext>
            </a:extLst>
          </p:cNvPr>
          <p:cNvSpPr/>
          <p:nvPr/>
        </p:nvSpPr>
        <p:spPr>
          <a:xfrm>
            <a:off x="5620821" y="949015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7D252D-0309-AD46-A626-8249C24848B7}"/>
              </a:ext>
            </a:extLst>
          </p:cNvPr>
          <p:cNvSpPr/>
          <p:nvPr/>
        </p:nvSpPr>
        <p:spPr>
          <a:xfrm>
            <a:off x="5858949" y="944247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CD637B8-4C27-A241-AE25-1E4EFB5C787A}"/>
              </a:ext>
            </a:extLst>
          </p:cNvPr>
          <p:cNvSpPr/>
          <p:nvPr/>
        </p:nvSpPr>
        <p:spPr>
          <a:xfrm>
            <a:off x="6097077" y="953768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5A0A6B2-9B1E-9241-8379-F2E745E818CC}"/>
              </a:ext>
            </a:extLst>
          </p:cNvPr>
          <p:cNvCxnSpPr/>
          <p:nvPr/>
        </p:nvCxnSpPr>
        <p:spPr>
          <a:xfrm>
            <a:off x="4467843" y="1385887"/>
            <a:ext cx="2837371" cy="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B6A2562-59B3-A645-AEBA-092305A1D7D8}"/>
              </a:ext>
            </a:extLst>
          </p:cNvPr>
          <p:cNvSpPr txBox="1"/>
          <p:nvPr/>
        </p:nvSpPr>
        <p:spPr>
          <a:xfrm>
            <a:off x="4851381" y="1061971"/>
            <a:ext cx="24538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 ARE NOW AT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A9BB6E0-2CBD-8143-9B87-8170E6159442}"/>
              </a:ext>
            </a:extLst>
          </p:cNvPr>
          <p:cNvSpPr txBox="1"/>
          <p:nvPr/>
        </p:nvSpPr>
        <p:spPr>
          <a:xfrm>
            <a:off x="4680212" y="1474192"/>
            <a:ext cx="1101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  <a:cs typeface="Arial" panose="020B0604020202020204" pitchFamily="34" charset="0"/>
              </a:rPr>
              <a:t>LEVEL 1</a:t>
            </a:r>
            <a:r>
              <a:rPr lang="en-US" sz="1600" b="1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E22433A-27BD-5046-A2CA-A144526997EB}"/>
              </a:ext>
            </a:extLst>
          </p:cNvPr>
          <p:cNvSpPr txBox="1"/>
          <p:nvPr/>
        </p:nvSpPr>
        <p:spPr>
          <a:xfrm>
            <a:off x="6038474" y="1348796"/>
            <a:ext cx="122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>
                <a:solidFill>
                  <a:schemeClr val="bg1"/>
                </a:solidFill>
                <a:cs typeface="Arial" panose="020B0604020202020204" pitchFamily="34" charset="0"/>
              </a:rPr>
              <a:t>McDonald’s, North Spine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94FEF59-1CFB-2047-9A44-D70DEF9B1DFF}"/>
              </a:ext>
            </a:extLst>
          </p:cNvPr>
          <p:cNvCxnSpPr>
            <a:cxnSpLocks/>
            <a:endCxn id="23" idx="2"/>
          </p:cNvCxnSpPr>
          <p:nvPr/>
        </p:nvCxnSpPr>
        <p:spPr>
          <a:xfrm>
            <a:off x="5870091" y="1361819"/>
            <a:ext cx="0" cy="5098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243CD7D6-A49A-C443-8C02-C78654AEA9AB}"/>
              </a:ext>
            </a:extLst>
          </p:cNvPr>
          <p:cNvSpPr/>
          <p:nvPr/>
        </p:nvSpPr>
        <p:spPr>
          <a:xfrm>
            <a:off x="5822847" y="3552670"/>
            <a:ext cx="1242025" cy="72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B9FFE0AB-07D4-F14E-9A01-AE366C254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7092344" y="3494486"/>
            <a:ext cx="192176" cy="233565"/>
          </a:xfrm>
          <a:prstGeom prst="rect">
            <a:avLst/>
          </a:prstGeom>
          <a:solidFill>
            <a:srgbClr val="C00000"/>
          </a:solidFill>
          <a:effectLst>
            <a:glow rad="393700">
              <a:schemeClr val="accent1">
                <a:alpha val="40000"/>
              </a:schemeClr>
            </a:glow>
          </a:effectLst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8B47DBBD-A274-2642-9C9F-56B4882962F3}"/>
              </a:ext>
            </a:extLst>
          </p:cNvPr>
          <p:cNvSpPr/>
          <p:nvPr/>
        </p:nvSpPr>
        <p:spPr>
          <a:xfrm>
            <a:off x="4229794" y="899616"/>
            <a:ext cx="3337200" cy="50237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3EDF02C-A976-A043-ABF9-6F92ABE23C20}"/>
              </a:ext>
            </a:extLst>
          </p:cNvPr>
          <p:cNvSpPr/>
          <p:nvPr/>
        </p:nvSpPr>
        <p:spPr>
          <a:xfrm>
            <a:off x="4205971" y="901006"/>
            <a:ext cx="3365560" cy="606711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/>
              <a:t>Friends nearby</a:t>
            </a:r>
          </a:p>
        </p:txBody>
      </p:sp>
      <p:sp>
        <p:nvSpPr>
          <p:cNvPr id="39" name="Half Frame 38">
            <a:extLst>
              <a:ext uri="{FF2B5EF4-FFF2-40B4-BE49-F238E27FC236}">
                <a16:creationId xmlns:a16="http://schemas.microsoft.com/office/drawing/2014/main" id="{0815E01C-DBF9-5642-8219-9D36743DAAF4}"/>
              </a:ext>
            </a:extLst>
          </p:cNvPr>
          <p:cNvSpPr/>
          <p:nvPr/>
        </p:nvSpPr>
        <p:spPr>
          <a:xfrm rot="18915808">
            <a:off x="4361934" y="1083509"/>
            <a:ext cx="319020" cy="322582"/>
          </a:xfrm>
          <a:prstGeom prst="half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DCCDFA-4B5E-454A-B27F-E1B46BF961F5}"/>
              </a:ext>
            </a:extLst>
          </p:cNvPr>
          <p:cNvSpPr/>
          <p:nvPr/>
        </p:nvSpPr>
        <p:spPr>
          <a:xfrm>
            <a:off x="4228097" y="1516116"/>
            <a:ext cx="3337200" cy="595871"/>
          </a:xfrm>
          <a:prstGeom prst="rect">
            <a:avLst/>
          </a:prstGeom>
          <a:solidFill>
            <a:schemeClr val="bg1">
              <a:lumMod val="9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>
                <a:solidFill>
                  <a:srgbClr val="002060"/>
                </a:solidFill>
              </a:rPr>
              <a:t>      </a:t>
            </a:r>
            <a:r>
              <a:rPr lang="en-US" sz="2400">
                <a:solidFill>
                  <a:srgbClr val="002060"/>
                </a:solidFill>
              </a:rPr>
              <a:t>Jennifer</a:t>
            </a:r>
            <a:endParaRPr lang="en-US" sz="2800">
              <a:solidFill>
                <a:srgbClr val="002060"/>
              </a:solidFill>
            </a:endParaRPr>
          </a:p>
          <a:p>
            <a:r>
              <a:rPr lang="en-US">
                <a:solidFill>
                  <a:srgbClr val="002060"/>
                </a:solidFill>
              </a:rPr>
              <a:t>         in Pizza Hut, 50 m away 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AFBCBA65-C9CB-BF48-A2E1-7BBBC449B369}"/>
              </a:ext>
            </a:extLst>
          </p:cNvPr>
          <p:cNvSpPr/>
          <p:nvPr/>
        </p:nvSpPr>
        <p:spPr>
          <a:xfrm>
            <a:off x="4217777" y="2734814"/>
            <a:ext cx="3337200" cy="595871"/>
          </a:xfrm>
          <a:prstGeom prst="rect">
            <a:avLst/>
          </a:prstGeom>
          <a:solidFill>
            <a:schemeClr val="bg1">
              <a:lumMod val="9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>
                <a:solidFill>
                  <a:srgbClr val="002060"/>
                </a:solidFill>
              </a:rPr>
              <a:t>      </a:t>
            </a:r>
            <a:r>
              <a:rPr lang="en-US" sz="2400">
                <a:solidFill>
                  <a:srgbClr val="002060"/>
                </a:solidFill>
              </a:rPr>
              <a:t>Kiara</a:t>
            </a:r>
            <a:endParaRPr lang="en-US" sz="2800">
              <a:solidFill>
                <a:srgbClr val="002060"/>
              </a:solidFill>
            </a:endParaRPr>
          </a:p>
          <a:p>
            <a:r>
              <a:rPr lang="en-US">
                <a:solidFill>
                  <a:srgbClr val="002060"/>
                </a:solidFill>
              </a:rPr>
              <a:t>         in LWN Library, 200 m away 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2137962-1348-C94D-8326-E211F561C2F8}"/>
              </a:ext>
            </a:extLst>
          </p:cNvPr>
          <p:cNvSpPr/>
          <p:nvPr/>
        </p:nvSpPr>
        <p:spPr>
          <a:xfrm>
            <a:off x="4209212" y="2135292"/>
            <a:ext cx="3337200" cy="595871"/>
          </a:xfrm>
          <a:prstGeom prst="rect">
            <a:avLst/>
          </a:prstGeom>
          <a:solidFill>
            <a:schemeClr val="bg1">
              <a:lumMod val="9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>
                <a:solidFill>
                  <a:srgbClr val="002060"/>
                </a:solidFill>
              </a:rPr>
              <a:t>      </a:t>
            </a:r>
            <a:r>
              <a:rPr lang="en-US" sz="2400">
                <a:solidFill>
                  <a:srgbClr val="002060"/>
                </a:solidFill>
              </a:rPr>
              <a:t>Steve</a:t>
            </a:r>
            <a:endParaRPr lang="en-US" sz="2800">
              <a:solidFill>
                <a:srgbClr val="002060"/>
              </a:solidFill>
            </a:endParaRPr>
          </a:p>
          <a:p>
            <a:r>
              <a:rPr lang="en-US">
                <a:solidFill>
                  <a:srgbClr val="002060"/>
                </a:solidFill>
              </a:rPr>
              <a:t>         in Frank OCBC, 70 m away 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DCBB3AF-54C7-0247-81DF-667C6907FA6D}"/>
              </a:ext>
            </a:extLst>
          </p:cNvPr>
          <p:cNvSpPr/>
          <p:nvPr/>
        </p:nvSpPr>
        <p:spPr>
          <a:xfrm>
            <a:off x="4209900" y="3343559"/>
            <a:ext cx="3337200" cy="595871"/>
          </a:xfrm>
          <a:prstGeom prst="rect">
            <a:avLst/>
          </a:prstGeom>
          <a:solidFill>
            <a:schemeClr val="bg1">
              <a:lumMod val="9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>
                <a:solidFill>
                  <a:srgbClr val="002060"/>
                </a:solidFill>
              </a:rPr>
              <a:t>      </a:t>
            </a:r>
            <a:r>
              <a:rPr lang="en-US" sz="2400">
                <a:solidFill>
                  <a:srgbClr val="002060"/>
                </a:solidFill>
              </a:rPr>
              <a:t>Kaizen</a:t>
            </a:r>
            <a:endParaRPr lang="en-US" sz="2800">
              <a:solidFill>
                <a:srgbClr val="002060"/>
              </a:solidFill>
            </a:endParaRPr>
          </a:p>
          <a:p>
            <a:r>
              <a:rPr lang="en-US">
                <a:solidFill>
                  <a:srgbClr val="002060"/>
                </a:solidFill>
              </a:rPr>
              <a:t>         in LWN Library, 200 m away </a:t>
            </a:r>
          </a:p>
        </p:txBody>
      </p:sp>
      <p:sp>
        <p:nvSpPr>
          <p:cNvPr id="54" name="Regular Pentagon 53">
            <a:extLst>
              <a:ext uri="{FF2B5EF4-FFF2-40B4-BE49-F238E27FC236}">
                <a16:creationId xmlns:a16="http://schemas.microsoft.com/office/drawing/2014/main" id="{F00E317D-E5D5-A34B-80D5-B4E5F0DC242A}"/>
              </a:ext>
            </a:extLst>
          </p:cNvPr>
          <p:cNvSpPr/>
          <p:nvPr/>
        </p:nvSpPr>
        <p:spPr>
          <a:xfrm>
            <a:off x="4294610" y="1808290"/>
            <a:ext cx="238840" cy="297936"/>
          </a:xfrm>
          <a:prstGeom prst="pentagon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gular Pentagon 54">
            <a:extLst>
              <a:ext uri="{FF2B5EF4-FFF2-40B4-BE49-F238E27FC236}">
                <a16:creationId xmlns:a16="http://schemas.microsoft.com/office/drawing/2014/main" id="{60B717AA-58E7-4D48-9B40-BC2949A42C16}"/>
              </a:ext>
            </a:extLst>
          </p:cNvPr>
          <p:cNvSpPr/>
          <p:nvPr/>
        </p:nvSpPr>
        <p:spPr>
          <a:xfrm>
            <a:off x="4304285" y="3025872"/>
            <a:ext cx="238840" cy="297936"/>
          </a:xfrm>
          <a:prstGeom prst="pentagon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gular Pentagon 55">
            <a:extLst>
              <a:ext uri="{FF2B5EF4-FFF2-40B4-BE49-F238E27FC236}">
                <a16:creationId xmlns:a16="http://schemas.microsoft.com/office/drawing/2014/main" id="{C5F5BED2-1266-E546-BCCF-A89E2424838B}"/>
              </a:ext>
            </a:extLst>
          </p:cNvPr>
          <p:cNvSpPr/>
          <p:nvPr/>
        </p:nvSpPr>
        <p:spPr>
          <a:xfrm>
            <a:off x="4280271" y="2409098"/>
            <a:ext cx="238840" cy="297936"/>
          </a:xfrm>
          <a:prstGeom prst="pentagon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gular Pentagon 56">
            <a:extLst>
              <a:ext uri="{FF2B5EF4-FFF2-40B4-BE49-F238E27FC236}">
                <a16:creationId xmlns:a16="http://schemas.microsoft.com/office/drawing/2014/main" id="{56C61DAF-2A9C-2242-A75E-DBBB75C96025}"/>
              </a:ext>
            </a:extLst>
          </p:cNvPr>
          <p:cNvSpPr/>
          <p:nvPr/>
        </p:nvSpPr>
        <p:spPr>
          <a:xfrm>
            <a:off x="4294610" y="3651127"/>
            <a:ext cx="238840" cy="297936"/>
          </a:xfrm>
          <a:prstGeom prst="pentagon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92C2A8C-A268-A54A-B998-722C2E3C7DAB}"/>
              </a:ext>
            </a:extLst>
          </p:cNvPr>
          <p:cNvSpPr/>
          <p:nvPr/>
        </p:nvSpPr>
        <p:spPr>
          <a:xfrm>
            <a:off x="4306618" y="3499957"/>
            <a:ext cx="226833" cy="205614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2D31464-446D-E042-B77B-CE6901F06D8A}"/>
              </a:ext>
            </a:extLst>
          </p:cNvPr>
          <p:cNvSpPr/>
          <p:nvPr/>
        </p:nvSpPr>
        <p:spPr>
          <a:xfrm>
            <a:off x="4294611" y="1631587"/>
            <a:ext cx="226833" cy="205614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B629B155-437E-784F-89FC-E38AA9FD70D7}"/>
              </a:ext>
            </a:extLst>
          </p:cNvPr>
          <p:cNvSpPr/>
          <p:nvPr/>
        </p:nvSpPr>
        <p:spPr>
          <a:xfrm>
            <a:off x="4292278" y="2264072"/>
            <a:ext cx="226833" cy="205614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 Same Side Corner Rectangle 11">
            <a:extLst>
              <a:ext uri="{FF2B5EF4-FFF2-40B4-BE49-F238E27FC236}">
                <a16:creationId xmlns:a16="http://schemas.microsoft.com/office/drawing/2014/main" id="{AD6660BA-CD93-7A4E-8392-2B7C264C73CF}"/>
              </a:ext>
            </a:extLst>
          </p:cNvPr>
          <p:cNvSpPr/>
          <p:nvPr/>
        </p:nvSpPr>
        <p:spPr>
          <a:xfrm>
            <a:off x="4196933" y="5225282"/>
            <a:ext cx="3374598" cy="718045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91F20DC-374D-0D43-BCC6-9D1EE9750682}"/>
              </a:ext>
            </a:extLst>
          </p:cNvPr>
          <p:cNvSpPr/>
          <p:nvPr/>
        </p:nvSpPr>
        <p:spPr>
          <a:xfrm rot="5567220">
            <a:off x="4421685" y="5293733"/>
            <a:ext cx="609600" cy="58615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57150">
            <a:solidFill>
              <a:schemeClr val="accent5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EFB5B4E-E63A-1C4B-9947-92A08DB61F6A}"/>
              </a:ext>
            </a:extLst>
          </p:cNvPr>
          <p:cNvSpPr/>
          <p:nvPr/>
        </p:nvSpPr>
        <p:spPr>
          <a:xfrm rot="5567220">
            <a:off x="5192839" y="5293733"/>
            <a:ext cx="609600" cy="58615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57150">
            <a:solidFill>
              <a:schemeClr val="accent5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D63A1D7-3246-D442-9BDA-B4794BBD6F0B}"/>
              </a:ext>
            </a:extLst>
          </p:cNvPr>
          <p:cNvSpPr/>
          <p:nvPr/>
        </p:nvSpPr>
        <p:spPr>
          <a:xfrm rot="5567220">
            <a:off x="5992569" y="5293733"/>
            <a:ext cx="609600" cy="58615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57150">
            <a:solidFill>
              <a:schemeClr val="accent5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BFDB625-108E-D74C-8EEF-0CC3B465BF52}"/>
              </a:ext>
            </a:extLst>
          </p:cNvPr>
          <p:cNvSpPr/>
          <p:nvPr/>
        </p:nvSpPr>
        <p:spPr>
          <a:xfrm rot="5567220">
            <a:off x="6754571" y="5293733"/>
            <a:ext cx="609600" cy="58615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57150">
            <a:solidFill>
              <a:schemeClr val="accent5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Sun 16">
            <a:extLst>
              <a:ext uri="{FF2B5EF4-FFF2-40B4-BE49-F238E27FC236}">
                <a16:creationId xmlns:a16="http://schemas.microsoft.com/office/drawing/2014/main" id="{2F930D71-65EE-054D-9D0B-C8C1AA228EB0}"/>
              </a:ext>
            </a:extLst>
          </p:cNvPr>
          <p:cNvSpPr/>
          <p:nvPr/>
        </p:nvSpPr>
        <p:spPr>
          <a:xfrm>
            <a:off x="4504260" y="5353138"/>
            <a:ext cx="444450" cy="429733"/>
          </a:xfrm>
          <a:prstGeom prst="sun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miley Face 17">
            <a:extLst>
              <a:ext uri="{FF2B5EF4-FFF2-40B4-BE49-F238E27FC236}">
                <a16:creationId xmlns:a16="http://schemas.microsoft.com/office/drawing/2014/main" id="{4D828B81-895B-F248-89AE-9C3D9FF4083F}"/>
              </a:ext>
            </a:extLst>
          </p:cNvPr>
          <p:cNvSpPr/>
          <p:nvPr/>
        </p:nvSpPr>
        <p:spPr>
          <a:xfrm>
            <a:off x="6139049" y="5419325"/>
            <a:ext cx="316639" cy="295173"/>
          </a:xfrm>
          <a:prstGeom prst="smileyFace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7E6445C1-57C9-7845-85CF-C696E9257C82}"/>
              </a:ext>
            </a:extLst>
          </p:cNvPr>
          <p:cNvCxnSpPr>
            <a:cxnSpLocks/>
          </p:cNvCxnSpPr>
          <p:nvPr/>
        </p:nvCxnSpPr>
        <p:spPr>
          <a:xfrm rot="16200000" flipH="1">
            <a:off x="6852213" y="5524740"/>
            <a:ext cx="439644" cy="112308"/>
          </a:xfrm>
          <a:prstGeom prst="bentConnector3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2" descr="/var/folders/rn/lgs6_pds0kg5ryv0vcym_m_w0000gn/T/com.microsoft.Powerpoint/WebArchiveCopyPasteTempFiles/2JuLw+2YrsgAAAABJRU5ErkJggg==">
            <a:extLst>
              <a:ext uri="{FF2B5EF4-FFF2-40B4-BE49-F238E27FC236}">
                <a16:creationId xmlns:a16="http://schemas.microsoft.com/office/drawing/2014/main" id="{5B67AA47-494B-2044-B78A-1243509D5C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6216" y="5382275"/>
            <a:ext cx="385886" cy="387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0FD1E4AE-2BF3-CB4D-BAAE-259623B417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754395" y="5235396"/>
            <a:ext cx="288000" cy="137143"/>
          </a:xfrm>
          <a:prstGeom prst="rect">
            <a:avLst/>
          </a:prstGeom>
        </p:spPr>
      </p:pic>
      <p:pic>
        <p:nvPicPr>
          <p:cNvPr id="58" name="Picture 7">
            <a:extLst>
              <a:ext uri="{FF2B5EF4-FFF2-40B4-BE49-F238E27FC236}">
                <a16:creationId xmlns:a16="http://schemas.microsoft.com/office/drawing/2014/main" id="{2F1E9635-1120-2043-B454-1369F1D9CE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-3360000">
            <a:off x="3895049" y="1046485"/>
            <a:ext cx="639792" cy="615890"/>
          </a:xfrm>
          <a:prstGeom prst="rect">
            <a:avLst/>
          </a:prstGeom>
        </p:spPr>
      </p:pic>
      <p:pic>
        <p:nvPicPr>
          <p:cNvPr id="36" name="Picture 7">
            <a:extLst>
              <a:ext uri="{FF2B5EF4-FFF2-40B4-BE49-F238E27FC236}">
                <a16:creationId xmlns:a16="http://schemas.microsoft.com/office/drawing/2014/main" id="{CF936AE6-FE0B-594A-884A-0BC5AE4380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-3360000">
            <a:off x="5777181" y="5446237"/>
            <a:ext cx="639792" cy="615890"/>
          </a:xfrm>
          <a:prstGeom prst="rect">
            <a:avLst/>
          </a:prstGeom>
        </p:spPr>
      </p:pic>
      <p:sp>
        <p:nvSpPr>
          <p:cNvPr id="52" name="Oval 51">
            <a:extLst>
              <a:ext uri="{FF2B5EF4-FFF2-40B4-BE49-F238E27FC236}">
                <a16:creationId xmlns:a16="http://schemas.microsoft.com/office/drawing/2014/main" id="{E4C36A5D-ACD0-FC42-9618-0EC50666F768}"/>
              </a:ext>
            </a:extLst>
          </p:cNvPr>
          <p:cNvSpPr/>
          <p:nvPr/>
        </p:nvSpPr>
        <p:spPr>
          <a:xfrm>
            <a:off x="4304285" y="2890658"/>
            <a:ext cx="226833" cy="205614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612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1" grpId="0" animBg="1"/>
      <p:bldP spid="47" grpId="0" animBg="1"/>
      <p:bldP spid="48" grpId="0" animBg="1"/>
      <p:bldP spid="49" grpId="0" animBg="1"/>
      <p:bldP spid="54" grpId="0" animBg="1"/>
      <p:bldP spid="55" grpId="0" animBg="1"/>
      <p:bldP spid="56" grpId="0" animBg="1"/>
      <p:bldP spid="57" grpId="0" animBg="1"/>
      <p:bldP spid="51" grpId="0" animBg="1"/>
      <p:bldP spid="50" grpId="0" animBg="1"/>
      <p:bldP spid="53" grpId="0" animBg="1"/>
      <p:bldP spid="5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414546F-57EF-404D-8166-977535A9DC43}"/>
              </a:ext>
            </a:extLst>
          </p:cNvPr>
          <p:cNvSpPr/>
          <p:nvPr/>
        </p:nvSpPr>
        <p:spPr>
          <a:xfrm>
            <a:off x="3856893" y="492369"/>
            <a:ext cx="4056183" cy="6107721"/>
          </a:xfrm>
          <a:prstGeom prst="roundRect">
            <a:avLst/>
          </a:prstGeom>
          <a:solidFill>
            <a:schemeClr val="tx1"/>
          </a:solidFill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7956D2-B3E1-5442-B3AB-5C20CAEA1612}"/>
              </a:ext>
            </a:extLst>
          </p:cNvPr>
          <p:cNvSpPr/>
          <p:nvPr/>
        </p:nvSpPr>
        <p:spPr>
          <a:xfrm>
            <a:off x="5702547" y="6090871"/>
            <a:ext cx="410310" cy="37514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66B0360E-48B5-FD42-9E18-F57D906F0B49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234331" y="919728"/>
            <a:ext cx="3337200" cy="50220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70A68AF-F2F7-3049-8F3A-255F0F23EA84}"/>
              </a:ext>
            </a:extLst>
          </p:cNvPr>
          <p:cNvSpPr/>
          <p:nvPr/>
        </p:nvSpPr>
        <p:spPr>
          <a:xfrm>
            <a:off x="5427782" y="691660"/>
            <a:ext cx="914400" cy="93785"/>
          </a:xfrm>
          <a:prstGeom prst="roundRect">
            <a:avLst/>
          </a:prstGeom>
          <a:solidFill>
            <a:schemeClr val="tx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2AAAD4-0165-8247-9D04-1E525F122009}"/>
              </a:ext>
            </a:extLst>
          </p:cNvPr>
          <p:cNvSpPr/>
          <p:nvPr/>
        </p:nvSpPr>
        <p:spPr>
          <a:xfrm>
            <a:off x="4206918" y="4657750"/>
            <a:ext cx="3343456" cy="631565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Up Arrow 6">
            <a:extLst>
              <a:ext uri="{FF2B5EF4-FFF2-40B4-BE49-F238E27FC236}">
                <a16:creationId xmlns:a16="http://schemas.microsoft.com/office/drawing/2014/main" id="{87EA0B03-3359-404F-801F-296FC5724930}"/>
              </a:ext>
            </a:extLst>
          </p:cNvPr>
          <p:cNvSpPr/>
          <p:nvPr/>
        </p:nvSpPr>
        <p:spPr>
          <a:xfrm>
            <a:off x="7114790" y="4759891"/>
            <a:ext cx="324398" cy="432871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5C9DAD-4B94-BE46-9D79-C6FD7C13F183}"/>
              </a:ext>
            </a:extLst>
          </p:cNvPr>
          <p:cNvSpPr txBox="1"/>
          <p:nvPr/>
        </p:nvSpPr>
        <p:spPr>
          <a:xfrm>
            <a:off x="4548479" y="4702218"/>
            <a:ext cx="132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ETA: 3 mins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F63618-4914-9141-9B9C-6911219DFEDA}"/>
              </a:ext>
            </a:extLst>
          </p:cNvPr>
          <p:cNvSpPr txBox="1"/>
          <p:nvPr/>
        </p:nvSpPr>
        <p:spPr>
          <a:xfrm>
            <a:off x="4555522" y="4925996"/>
            <a:ext cx="132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200 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355CAE-9AD5-6D43-8540-BF5FF77AD55B}"/>
              </a:ext>
            </a:extLst>
          </p:cNvPr>
          <p:cNvSpPr txBox="1"/>
          <p:nvPr/>
        </p:nvSpPr>
        <p:spPr>
          <a:xfrm>
            <a:off x="6082703" y="4686242"/>
            <a:ext cx="107106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700" b="1">
                <a:solidFill>
                  <a:schemeClr val="bg1"/>
                </a:solidFill>
              </a:rPr>
              <a:t>Walk straight</a:t>
            </a:r>
          </a:p>
        </p:txBody>
      </p:sp>
      <p:sp>
        <p:nvSpPr>
          <p:cNvPr id="11" name="Half Frame 10">
            <a:extLst>
              <a:ext uri="{FF2B5EF4-FFF2-40B4-BE49-F238E27FC236}">
                <a16:creationId xmlns:a16="http://schemas.microsoft.com/office/drawing/2014/main" id="{BD0BCFD7-DFA9-8C4D-95E2-4075E905C9D7}"/>
              </a:ext>
            </a:extLst>
          </p:cNvPr>
          <p:cNvSpPr/>
          <p:nvPr/>
        </p:nvSpPr>
        <p:spPr>
          <a:xfrm rot="18915808">
            <a:off x="4348227" y="4811400"/>
            <a:ext cx="319020" cy="322582"/>
          </a:xfrm>
          <a:prstGeom prst="half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2922B57-03DB-5348-81AF-7562DE2DFF01}"/>
              </a:ext>
            </a:extLst>
          </p:cNvPr>
          <p:cNvSpPr/>
          <p:nvPr/>
        </p:nvSpPr>
        <p:spPr>
          <a:xfrm>
            <a:off x="4467843" y="908161"/>
            <a:ext cx="2804495" cy="963501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6E69CAC-B5E8-1F4A-A1FF-AD832A2C7865}"/>
              </a:ext>
            </a:extLst>
          </p:cNvPr>
          <p:cNvSpPr/>
          <p:nvPr/>
        </p:nvSpPr>
        <p:spPr>
          <a:xfrm>
            <a:off x="5427782" y="908161"/>
            <a:ext cx="914400" cy="177688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5512D5E-9439-BB4A-B15B-4F507949E800}"/>
              </a:ext>
            </a:extLst>
          </p:cNvPr>
          <p:cNvSpPr/>
          <p:nvPr/>
        </p:nvSpPr>
        <p:spPr>
          <a:xfrm>
            <a:off x="5620821" y="949015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1ADCB9D-1E37-5642-BED9-3A2AFD6D082C}"/>
              </a:ext>
            </a:extLst>
          </p:cNvPr>
          <p:cNvSpPr/>
          <p:nvPr/>
        </p:nvSpPr>
        <p:spPr>
          <a:xfrm>
            <a:off x="5858949" y="944247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11570B6-29BD-0F44-9626-9DC6E4B33E14}"/>
              </a:ext>
            </a:extLst>
          </p:cNvPr>
          <p:cNvSpPr/>
          <p:nvPr/>
        </p:nvSpPr>
        <p:spPr>
          <a:xfrm>
            <a:off x="6097077" y="953768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8A1B391-E3DC-DF4F-B1EA-A305B34DEE77}"/>
              </a:ext>
            </a:extLst>
          </p:cNvPr>
          <p:cNvCxnSpPr/>
          <p:nvPr/>
        </p:nvCxnSpPr>
        <p:spPr>
          <a:xfrm>
            <a:off x="4467843" y="1385887"/>
            <a:ext cx="2837371" cy="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0300CBD0-8EB1-D840-88CF-66A3E7AE48AD}"/>
              </a:ext>
            </a:extLst>
          </p:cNvPr>
          <p:cNvSpPr txBox="1"/>
          <p:nvPr/>
        </p:nvSpPr>
        <p:spPr>
          <a:xfrm>
            <a:off x="4851381" y="1061971"/>
            <a:ext cx="24538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 ARE NOW AT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F6D484A-570C-B148-BEAA-787DA0A80305}"/>
              </a:ext>
            </a:extLst>
          </p:cNvPr>
          <p:cNvSpPr txBox="1"/>
          <p:nvPr/>
        </p:nvSpPr>
        <p:spPr>
          <a:xfrm>
            <a:off x="4680212" y="1474192"/>
            <a:ext cx="1101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  <a:cs typeface="Arial" panose="020B0604020202020204" pitchFamily="34" charset="0"/>
              </a:rPr>
              <a:t>LEVEL 1</a:t>
            </a:r>
            <a:r>
              <a:rPr lang="en-US" sz="1600" b="1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655FC80-9093-D243-B693-D2C6CF70B16A}"/>
              </a:ext>
            </a:extLst>
          </p:cNvPr>
          <p:cNvSpPr txBox="1"/>
          <p:nvPr/>
        </p:nvSpPr>
        <p:spPr>
          <a:xfrm>
            <a:off x="6038474" y="1348796"/>
            <a:ext cx="122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>
                <a:solidFill>
                  <a:schemeClr val="bg1"/>
                </a:solidFill>
                <a:cs typeface="Arial" panose="020B0604020202020204" pitchFamily="34" charset="0"/>
              </a:rPr>
              <a:t>McDonald’s, North Spine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B8D5310-EA24-0E48-8AA8-5762C42171E9}"/>
              </a:ext>
            </a:extLst>
          </p:cNvPr>
          <p:cNvCxnSpPr>
            <a:cxnSpLocks/>
            <a:endCxn id="23" idx="2"/>
          </p:cNvCxnSpPr>
          <p:nvPr/>
        </p:nvCxnSpPr>
        <p:spPr>
          <a:xfrm>
            <a:off x="5870091" y="1361819"/>
            <a:ext cx="0" cy="5098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8B13772B-3F5C-7F4A-8823-BDEFB08A531E}"/>
              </a:ext>
            </a:extLst>
          </p:cNvPr>
          <p:cNvSpPr/>
          <p:nvPr/>
        </p:nvSpPr>
        <p:spPr>
          <a:xfrm>
            <a:off x="5822847" y="3552670"/>
            <a:ext cx="1242025" cy="72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705F22A9-3D2B-544F-B402-9ECC3E681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7092344" y="3494486"/>
            <a:ext cx="192176" cy="233565"/>
          </a:xfrm>
          <a:prstGeom prst="rect">
            <a:avLst/>
          </a:prstGeom>
          <a:solidFill>
            <a:srgbClr val="C00000"/>
          </a:solidFill>
          <a:effectLst>
            <a:glow rad="393700">
              <a:schemeClr val="accent1">
                <a:alpha val="40000"/>
              </a:schemeClr>
            </a:glow>
          </a:effectLst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583F81C9-9A2B-2B42-B19A-E8C214913A03}"/>
              </a:ext>
            </a:extLst>
          </p:cNvPr>
          <p:cNvSpPr/>
          <p:nvPr/>
        </p:nvSpPr>
        <p:spPr>
          <a:xfrm>
            <a:off x="4208759" y="927120"/>
            <a:ext cx="3359621" cy="50237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2E571BF-A9FA-2B42-8627-9E01180FEA34}"/>
              </a:ext>
            </a:extLst>
          </p:cNvPr>
          <p:cNvSpPr/>
          <p:nvPr/>
        </p:nvSpPr>
        <p:spPr>
          <a:xfrm>
            <a:off x="4210491" y="910635"/>
            <a:ext cx="3361040" cy="606711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Alternate routes</a:t>
            </a:r>
          </a:p>
        </p:txBody>
      </p:sp>
      <p:sp>
        <p:nvSpPr>
          <p:cNvPr id="39" name="Half Frame 38">
            <a:extLst>
              <a:ext uri="{FF2B5EF4-FFF2-40B4-BE49-F238E27FC236}">
                <a16:creationId xmlns:a16="http://schemas.microsoft.com/office/drawing/2014/main" id="{4F7CECAE-48C1-384E-8E6C-C7F54371C319}"/>
              </a:ext>
            </a:extLst>
          </p:cNvPr>
          <p:cNvSpPr/>
          <p:nvPr/>
        </p:nvSpPr>
        <p:spPr>
          <a:xfrm rot="18915808">
            <a:off x="4366454" y="1069988"/>
            <a:ext cx="319020" cy="322582"/>
          </a:xfrm>
          <a:prstGeom prst="half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6A261D0-7643-F54A-8C91-C394705447C5}"/>
              </a:ext>
            </a:extLst>
          </p:cNvPr>
          <p:cNvSpPr/>
          <p:nvPr/>
        </p:nvSpPr>
        <p:spPr>
          <a:xfrm>
            <a:off x="4435942" y="2100393"/>
            <a:ext cx="2804495" cy="963501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6159E4F-A2FC-DA48-9AB6-5E580232D0DE}"/>
              </a:ext>
            </a:extLst>
          </p:cNvPr>
          <p:cNvSpPr/>
          <p:nvPr/>
        </p:nvSpPr>
        <p:spPr>
          <a:xfrm>
            <a:off x="5380989" y="2058235"/>
            <a:ext cx="914400" cy="177688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6DA1B318-C759-B64E-AF3B-15DECAF69208}"/>
              </a:ext>
            </a:extLst>
          </p:cNvPr>
          <p:cNvSpPr/>
          <p:nvPr/>
        </p:nvSpPr>
        <p:spPr>
          <a:xfrm>
            <a:off x="5574501" y="2097847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B65D02B0-832E-F24B-95BD-88B562DD7D9A}"/>
              </a:ext>
            </a:extLst>
          </p:cNvPr>
          <p:cNvSpPr/>
          <p:nvPr/>
        </p:nvSpPr>
        <p:spPr>
          <a:xfrm>
            <a:off x="5812629" y="2093079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76415867-1343-4C45-A7B6-AF1C40AD51CA}"/>
              </a:ext>
            </a:extLst>
          </p:cNvPr>
          <p:cNvSpPr/>
          <p:nvPr/>
        </p:nvSpPr>
        <p:spPr>
          <a:xfrm>
            <a:off x="6050757" y="2102600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5FAE46D-108B-8A42-83EA-F684D578D318}"/>
              </a:ext>
            </a:extLst>
          </p:cNvPr>
          <p:cNvCxnSpPr/>
          <p:nvPr/>
        </p:nvCxnSpPr>
        <p:spPr>
          <a:xfrm>
            <a:off x="4421523" y="2534719"/>
            <a:ext cx="2837371" cy="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2FAF8C85-1C02-BD4C-98DF-414F5A1B4FCD}"/>
              </a:ext>
            </a:extLst>
          </p:cNvPr>
          <p:cNvSpPr txBox="1"/>
          <p:nvPr/>
        </p:nvSpPr>
        <p:spPr>
          <a:xfrm>
            <a:off x="4647177" y="2180425"/>
            <a:ext cx="24538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 ARE NOW AT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DA0D424-DB37-1544-ABF6-946F4F39B880}"/>
              </a:ext>
            </a:extLst>
          </p:cNvPr>
          <p:cNvSpPr txBox="1"/>
          <p:nvPr/>
        </p:nvSpPr>
        <p:spPr>
          <a:xfrm>
            <a:off x="4675250" y="2592139"/>
            <a:ext cx="1101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  <a:cs typeface="Arial" panose="020B0604020202020204" pitchFamily="34" charset="0"/>
              </a:rPr>
              <a:t>LEVEL 1</a:t>
            </a:r>
            <a:r>
              <a:rPr lang="en-US" sz="1600" b="1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39CDCE5-F181-6E47-A7B8-AFA31573E505}"/>
              </a:ext>
            </a:extLst>
          </p:cNvPr>
          <p:cNvSpPr txBox="1"/>
          <p:nvPr/>
        </p:nvSpPr>
        <p:spPr>
          <a:xfrm>
            <a:off x="5965083" y="2513767"/>
            <a:ext cx="122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>
                <a:solidFill>
                  <a:schemeClr val="bg1"/>
                </a:solidFill>
                <a:cs typeface="Arial" panose="020B0604020202020204" pitchFamily="34" charset="0"/>
              </a:rPr>
              <a:t>McDonald’s, North Spine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E2B5E53C-83A4-C145-BA06-FF620D9A2E62}"/>
              </a:ext>
            </a:extLst>
          </p:cNvPr>
          <p:cNvCxnSpPr>
            <a:cxnSpLocks/>
            <a:endCxn id="40" idx="2"/>
          </p:cNvCxnSpPr>
          <p:nvPr/>
        </p:nvCxnSpPr>
        <p:spPr>
          <a:xfrm>
            <a:off x="5838190" y="2554051"/>
            <a:ext cx="0" cy="5098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Half Frame 50">
            <a:extLst>
              <a:ext uri="{FF2B5EF4-FFF2-40B4-BE49-F238E27FC236}">
                <a16:creationId xmlns:a16="http://schemas.microsoft.com/office/drawing/2014/main" id="{DE4F8DB3-6841-7946-BDDC-E92C4F003756}"/>
              </a:ext>
            </a:extLst>
          </p:cNvPr>
          <p:cNvSpPr/>
          <p:nvPr/>
        </p:nvSpPr>
        <p:spPr>
          <a:xfrm rot="8067753">
            <a:off x="6841550" y="2378174"/>
            <a:ext cx="319020" cy="322582"/>
          </a:xfrm>
          <a:prstGeom prst="halfFrame">
            <a:avLst/>
          </a:prstGeom>
          <a:solidFill>
            <a:schemeClr val="bg1">
              <a:alpha val="5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75BE12B6-7B3C-5044-AE58-A200D2ADD924}"/>
              </a:ext>
            </a:extLst>
          </p:cNvPr>
          <p:cNvSpPr/>
          <p:nvPr/>
        </p:nvSpPr>
        <p:spPr>
          <a:xfrm>
            <a:off x="4448257" y="2084446"/>
            <a:ext cx="2804495" cy="963501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6BA9E0C-789E-E242-95C8-E6A997584156}"/>
              </a:ext>
            </a:extLst>
          </p:cNvPr>
          <p:cNvSpPr/>
          <p:nvPr/>
        </p:nvSpPr>
        <p:spPr>
          <a:xfrm>
            <a:off x="5393304" y="2042288"/>
            <a:ext cx="914400" cy="177688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476C4815-109C-7C47-943D-B765CEFE07EC}"/>
              </a:ext>
            </a:extLst>
          </p:cNvPr>
          <p:cNvSpPr/>
          <p:nvPr/>
        </p:nvSpPr>
        <p:spPr>
          <a:xfrm>
            <a:off x="5815645" y="2084446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C77637F4-DD5E-8E4C-B8B3-B40539A8D7CC}"/>
              </a:ext>
            </a:extLst>
          </p:cNvPr>
          <p:cNvSpPr/>
          <p:nvPr/>
        </p:nvSpPr>
        <p:spPr>
          <a:xfrm>
            <a:off x="5563131" y="2077676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D65CAAB8-AFC3-CD44-83F2-CBB0B8A75D15}"/>
              </a:ext>
            </a:extLst>
          </p:cNvPr>
          <p:cNvSpPr/>
          <p:nvPr/>
        </p:nvSpPr>
        <p:spPr>
          <a:xfrm>
            <a:off x="6063072" y="2086653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31F0779-6CF1-5648-A377-19AB5F21F6D0}"/>
              </a:ext>
            </a:extLst>
          </p:cNvPr>
          <p:cNvCxnSpPr/>
          <p:nvPr/>
        </p:nvCxnSpPr>
        <p:spPr>
          <a:xfrm>
            <a:off x="4433838" y="2518772"/>
            <a:ext cx="2837371" cy="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E79D8440-EF92-AC45-8C32-65B93391161B}"/>
              </a:ext>
            </a:extLst>
          </p:cNvPr>
          <p:cNvSpPr txBox="1"/>
          <p:nvPr/>
        </p:nvSpPr>
        <p:spPr>
          <a:xfrm>
            <a:off x="4687565" y="2576192"/>
            <a:ext cx="1101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  <a:cs typeface="Arial" panose="020B0604020202020204" pitchFamily="34" charset="0"/>
              </a:rPr>
              <a:t>LEVEL 1</a:t>
            </a:r>
            <a:r>
              <a:rPr lang="en-US" sz="1600" b="1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0172964-9ECB-1F47-8C80-22B108464C8C}"/>
              </a:ext>
            </a:extLst>
          </p:cNvPr>
          <p:cNvSpPr txBox="1"/>
          <p:nvPr/>
        </p:nvSpPr>
        <p:spPr>
          <a:xfrm>
            <a:off x="6037281" y="2541306"/>
            <a:ext cx="1224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  <a:cs typeface="Arial" panose="020B0604020202020204" pitchFamily="34" charset="0"/>
              </a:rPr>
              <a:t>Near KFC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AC3EA01-0441-324B-9BE5-D34123F446B7}"/>
              </a:ext>
            </a:extLst>
          </p:cNvPr>
          <p:cNvCxnSpPr>
            <a:cxnSpLocks/>
            <a:endCxn id="52" idx="2"/>
          </p:cNvCxnSpPr>
          <p:nvPr/>
        </p:nvCxnSpPr>
        <p:spPr>
          <a:xfrm>
            <a:off x="5850505" y="2538104"/>
            <a:ext cx="0" cy="5098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Half Frame 61">
            <a:extLst>
              <a:ext uri="{FF2B5EF4-FFF2-40B4-BE49-F238E27FC236}">
                <a16:creationId xmlns:a16="http://schemas.microsoft.com/office/drawing/2014/main" id="{267CE52C-8633-2D48-9EAC-FA2846867E2D}"/>
              </a:ext>
            </a:extLst>
          </p:cNvPr>
          <p:cNvSpPr/>
          <p:nvPr/>
        </p:nvSpPr>
        <p:spPr>
          <a:xfrm rot="8067753">
            <a:off x="6853865" y="2362227"/>
            <a:ext cx="319020" cy="322582"/>
          </a:xfrm>
          <a:prstGeom prst="halfFrame">
            <a:avLst/>
          </a:prstGeom>
          <a:solidFill>
            <a:schemeClr val="bg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Half Frame 49">
            <a:extLst>
              <a:ext uri="{FF2B5EF4-FFF2-40B4-BE49-F238E27FC236}">
                <a16:creationId xmlns:a16="http://schemas.microsoft.com/office/drawing/2014/main" id="{A751C332-6281-FF49-B731-651555D0FA39}"/>
              </a:ext>
            </a:extLst>
          </p:cNvPr>
          <p:cNvSpPr/>
          <p:nvPr/>
        </p:nvSpPr>
        <p:spPr>
          <a:xfrm rot="18915808">
            <a:off x="4528136" y="2362252"/>
            <a:ext cx="319020" cy="322582"/>
          </a:xfrm>
          <a:prstGeom prst="halfFrame">
            <a:avLst/>
          </a:prstGeom>
          <a:solidFill>
            <a:schemeClr val="bg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F8A59E1-CFF4-FE48-B574-77C216A4E712}"/>
              </a:ext>
            </a:extLst>
          </p:cNvPr>
          <p:cNvSpPr txBox="1"/>
          <p:nvPr/>
        </p:nvSpPr>
        <p:spPr>
          <a:xfrm>
            <a:off x="4320575" y="2134609"/>
            <a:ext cx="2960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Take elevator to LEVEL 2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7E91825-082B-E448-BBE0-F370F9DC19A5}"/>
              </a:ext>
            </a:extLst>
          </p:cNvPr>
          <p:cNvSpPr/>
          <p:nvPr/>
        </p:nvSpPr>
        <p:spPr>
          <a:xfrm>
            <a:off x="4432028" y="2083714"/>
            <a:ext cx="2804495" cy="963501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E5A81DA-EC16-1F4F-8005-1497BC535638}"/>
              </a:ext>
            </a:extLst>
          </p:cNvPr>
          <p:cNvSpPr/>
          <p:nvPr/>
        </p:nvSpPr>
        <p:spPr>
          <a:xfrm>
            <a:off x="5377075" y="2041556"/>
            <a:ext cx="914400" cy="177688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081384AE-D895-DD49-BA8B-C52C67C9CDBD}"/>
              </a:ext>
            </a:extLst>
          </p:cNvPr>
          <p:cNvSpPr/>
          <p:nvPr/>
        </p:nvSpPr>
        <p:spPr>
          <a:xfrm>
            <a:off x="6056596" y="2069424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D35811D5-C891-534D-904E-7668978F9828}"/>
              </a:ext>
            </a:extLst>
          </p:cNvPr>
          <p:cNvSpPr/>
          <p:nvPr/>
        </p:nvSpPr>
        <p:spPr>
          <a:xfrm>
            <a:off x="5546902" y="2076944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9E3CD8D2-26D4-FE42-A19F-772C5DB0FE6A}"/>
              </a:ext>
            </a:extLst>
          </p:cNvPr>
          <p:cNvSpPr/>
          <p:nvPr/>
        </p:nvSpPr>
        <p:spPr>
          <a:xfrm>
            <a:off x="5803949" y="2071633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55CBE9B-A5BD-A34D-AF44-B4F03FA1FAE5}"/>
              </a:ext>
            </a:extLst>
          </p:cNvPr>
          <p:cNvCxnSpPr/>
          <p:nvPr/>
        </p:nvCxnSpPr>
        <p:spPr>
          <a:xfrm>
            <a:off x="4417609" y="2518040"/>
            <a:ext cx="2837371" cy="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3139AE63-D443-5944-A584-24D066F1429F}"/>
              </a:ext>
            </a:extLst>
          </p:cNvPr>
          <p:cNvSpPr txBox="1"/>
          <p:nvPr/>
        </p:nvSpPr>
        <p:spPr>
          <a:xfrm>
            <a:off x="4671336" y="2575460"/>
            <a:ext cx="1101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  <a:cs typeface="Arial" panose="020B0604020202020204" pitchFamily="34" charset="0"/>
              </a:rPr>
              <a:t>LEVEL 2</a:t>
            </a:r>
            <a:endParaRPr lang="en-US" sz="16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87DA0C1-0E74-4F4A-9619-A4C7C57CEB9A}"/>
              </a:ext>
            </a:extLst>
          </p:cNvPr>
          <p:cNvSpPr txBox="1"/>
          <p:nvPr/>
        </p:nvSpPr>
        <p:spPr>
          <a:xfrm>
            <a:off x="5995012" y="2583784"/>
            <a:ext cx="12247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cs typeface="Arial" panose="020B0604020202020204" pitchFamily="34" charset="0"/>
              </a:rPr>
              <a:t>LWN Library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C0E1ACE9-ACA3-1340-B41B-23CC8024CDF4}"/>
              </a:ext>
            </a:extLst>
          </p:cNvPr>
          <p:cNvCxnSpPr>
            <a:cxnSpLocks/>
            <a:endCxn id="63" idx="2"/>
          </p:cNvCxnSpPr>
          <p:nvPr/>
        </p:nvCxnSpPr>
        <p:spPr>
          <a:xfrm>
            <a:off x="5834276" y="2537372"/>
            <a:ext cx="0" cy="5098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Half Frame 72">
            <a:extLst>
              <a:ext uri="{FF2B5EF4-FFF2-40B4-BE49-F238E27FC236}">
                <a16:creationId xmlns:a16="http://schemas.microsoft.com/office/drawing/2014/main" id="{5A651843-64A2-D24E-B03A-2177CACB3B96}"/>
              </a:ext>
            </a:extLst>
          </p:cNvPr>
          <p:cNvSpPr/>
          <p:nvPr/>
        </p:nvSpPr>
        <p:spPr>
          <a:xfrm rot="18915808">
            <a:off x="4511907" y="2361520"/>
            <a:ext cx="319020" cy="322582"/>
          </a:xfrm>
          <a:prstGeom prst="halfFrame">
            <a:avLst/>
          </a:prstGeom>
          <a:solidFill>
            <a:schemeClr val="bg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D5B2E50C-9110-F84F-AE6E-C8B5CDFB944C}"/>
              </a:ext>
            </a:extLst>
          </p:cNvPr>
          <p:cNvSpPr/>
          <p:nvPr/>
        </p:nvSpPr>
        <p:spPr>
          <a:xfrm>
            <a:off x="4444639" y="3705335"/>
            <a:ext cx="2804495" cy="963501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24D069AC-E309-BE48-891C-BA641DD0D0C5}"/>
              </a:ext>
            </a:extLst>
          </p:cNvPr>
          <p:cNvSpPr/>
          <p:nvPr/>
        </p:nvSpPr>
        <p:spPr>
          <a:xfrm>
            <a:off x="5389686" y="3663177"/>
            <a:ext cx="914400" cy="177688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A8E096B3-4745-CD47-8829-F6E27210B519}"/>
              </a:ext>
            </a:extLst>
          </p:cNvPr>
          <p:cNvSpPr/>
          <p:nvPr/>
        </p:nvSpPr>
        <p:spPr>
          <a:xfrm>
            <a:off x="5482269" y="3689171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A2025065-B199-1F48-80A1-9D5876080F51}"/>
              </a:ext>
            </a:extLst>
          </p:cNvPr>
          <p:cNvSpPr/>
          <p:nvPr/>
        </p:nvSpPr>
        <p:spPr>
          <a:xfrm>
            <a:off x="5692734" y="3698021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715EB4B8-E1B4-CC46-8461-B137707ED290}"/>
              </a:ext>
            </a:extLst>
          </p:cNvPr>
          <p:cNvSpPr/>
          <p:nvPr/>
        </p:nvSpPr>
        <p:spPr>
          <a:xfrm>
            <a:off x="6088030" y="3693254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CB1342F6-246C-FC41-8DD7-FEA607B0FB8C}"/>
              </a:ext>
            </a:extLst>
          </p:cNvPr>
          <p:cNvCxnSpPr/>
          <p:nvPr/>
        </p:nvCxnSpPr>
        <p:spPr>
          <a:xfrm>
            <a:off x="4430220" y="4139661"/>
            <a:ext cx="2837371" cy="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4BD05D05-4C42-8A4B-B189-CD7F4D3ADBAE}"/>
              </a:ext>
            </a:extLst>
          </p:cNvPr>
          <p:cNvSpPr txBox="1"/>
          <p:nvPr/>
        </p:nvSpPr>
        <p:spPr>
          <a:xfrm>
            <a:off x="4752797" y="3770992"/>
            <a:ext cx="24538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 ARE NOW AT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6928206-CEE3-D14C-A81D-DDBC24636964}"/>
              </a:ext>
            </a:extLst>
          </p:cNvPr>
          <p:cNvSpPr txBox="1"/>
          <p:nvPr/>
        </p:nvSpPr>
        <p:spPr>
          <a:xfrm>
            <a:off x="4683947" y="4197081"/>
            <a:ext cx="1101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  <a:cs typeface="Arial" panose="020B0604020202020204" pitchFamily="34" charset="0"/>
              </a:rPr>
              <a:t>LEVEL 1</a:t>
            </a:r>
            <a:r>
              <a:rPr lang="en-US" sz="1600" b="1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8192DC13-50F5-E342-80E9-A1917DDFD812}"/>
              </a:ext>
            </a:extLst>
          </p:cNvPr>
          <p:cNvSpPr txBox="1"/>
          <p:nvPr/>
        </p:nvSpPr>
        <p:spPr>
          <a:xfrm>
            <a:off x="5973780" y="4118709"/>
            <a:ext cx="122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>
                <a:solidFill>
                  <a:schemeClr val="bg1"/>
                </a:solidFill>
                <a:cs typeface="Arial" panose="020B0604020202020204" pitchFamily="34" charset="0"/>
              </a:rPr>
              <a:t>McDonald’s, North Spine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255E2EF6-D58D-3B4E-BA83-6A2B03293E97}"/>
              </a:ext>
            </a:extLst>
          </p:cNvPr>
          <p:cNvCxnSpPr>
            <a:cxnSpLocks/>
            <a:endCxn id="75" idx="2"/>
          </p:cNvCxnSpPr>
          <p:nvPr/>
        </p:nvCxnSpPr>
        <p:spPr>
          <a:xfrm>
            <a:off x="5846887" y="4158993"/>
            <a:ext cx="0" cy="5098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Half Frame 84">
            <a:extLst>
              <a:ext uri="{FF2B5EF4-FFF2-40B4-BE49-F238E27FC236}">
                <a16:creationId xmlns:a16="http://schemas.microsoft.com/office/drawing/2014/main" id="{BA08A0FE-1692-FF4E-B8D3-4129996D1FD6}"/>
              </a:ext>
            </a:extLst>
          </p:cNvPr>
          <p:cNvSpPr/>
          <p:nvPr/>
        </p:nvSpPr>
        <p:spPr>
          <a:xfrm rot="8067753">
            <a:off x="6850247" y="3983116"/>
            <a:ext cx="319020" cy="322582"/>
          </a:xfrm>
          <a:prstGeom prst="halfFrame">
            <a:avLst/>
          </a:prstGeom>
          <a:solidFill>
            <a:schemeClr val="bg1">
              <a:alpha val="5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DABA200C-B949-8444-BBB7-05A8AD41B339}"/>
              </a:ext>
            </a:extLst>
          </p:cNvPr>
          <p:cNvSpPr/>
          <p:nvPr/>
        </p:nvSpPr>
        <p:spPr>
          <a:xfrm>
            <a:off x="5902286" y="3693253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8" name="Picture 7">
            <a:extLst>
              <a:ext uri="{FF2B5EF4-FFF2-40B4-BE49-F238E27FC236}">
                <a16:creationId xmlns:a16="http://schemas.microsoft.com/office/drawing/2014/main" id="{93C17FDB-7304-FF46-BCE5-E5BF51B5E7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3360000">
            <a:off x="6604581" y="2350600"/>
            <a:ext cx="639792" cy="615890"/>
          </a:xfrm>
          <a:prstGeom prst="rect">
            <a:avLst/>
          </a:prstGeom>
        </p:spPr>
      </p:pic>
      <p:sp>
        <p:nvSpPr>
          <p:cNvPr id="12" name="Round Same Side Corner Rectangle 11">
            <a:extLst>
              <a:ext uri="{FF2B5EF4-FFF2-40B4-BE49-F238E27FC236}">
                <a16:creationId xmlns:a16="http://schemas.microsoft.com/office/drawing/2014/main" id="{5AF9C863-B031-8346-9711-968A01450FB4}"/>
              </a:ext>
            </a:extLst>
          </p:cNvPr>
          <p:cNvSpPr/>
          <p:nvPr/>
        </p:nvSpPr>
        <p:spPr>
          <a:xfrm>
            <a:off x="4196933" y="5225282"/>
            <a:ext cx="3374598" cy="718045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E120777-A8AD-2349-8FDD-0A7D555E0F73}"/>
              </a:ext>
            </a:extLst>
          </p:cNvPr>
          <p:cNvSpPr/>
          <p:nvPr/>
        </p:nvSpPr>
        <p:spPr>
          <a:xfrm rot="5567220">
            <a:off x="4421685" y="5293733"/>
            <a:ext cx="609600" cy="58615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57150">
            <a:solidFill>
              <a:schemeClr val="accent5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DCC405B-1969-A145-B878-2EA76D410A2A}"/>
              </a:ext>
            </a:extLst>
          </p:cNvPr>
          <p:cNvSpPr/>
          <p:nvPr/>
        </p:nvSpPr>
        <p:spPr>
          <a:xfrm rot="5567220">
            <a:off x="5192839" y="5293733"/>
            <a:ext cx="609600" cy="58615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57150">
            <a:solidFill>
              <a:schemeClr val="accent5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9B65A91-953D-1E4D-AB9B-641BC232446C}"/>
              </a:ext>
            </a:extLst>
          </p:cNvPr>
          <p:cNvSpPr/>
          <p:nvPr/>
        </p:nvSpPr>
        <p:spPr>
          <a:xfrm rot="5567220">
            <a:off x="5992569" y="5293733"/>
            <a:ext cx="609600" cy="58615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57150">
            <a:solidFill>
              <a:schemeClr val="accent5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087F6F-EAEF-E54D-B680-181179814EDC}"/>
              </a:ext>
            </a:extLst>
          </p:cNvPr>
          <p:cNvSpPr/>
          <p:nvPr/>
        </p:nvSpPr>
        <p:spPr>
          <a:xfrm rot="5567220">
            <a:off x="6754571" y="5293733"/>
            <a:ext cx="609600" cy="58615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57150">
            <a:solidFill>
              <a:schemeClr val="accent5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Sun 16">
            <a:extLst>
              <a:ext uri="{FF2B5EF4-FFF2-40B4-BE49-F238E27FC236}">
                <a16:creationId xmlns:a16="http://schemas.microsoft.com/office/drawing/2014/main" id="{FB81B0F6-648E-2347-BD6C-FE61100633F4}"/>
              </a:ext>
            </a:extLst>
          </p:cNvPr>
          <p:cNvSpPr/>
          <p:nvPr/>
        </p:nvSpPr>
        <p:spPr>
          <a:xfrm>
            <a:off x="4504260" y="5353138"/>
            <a:ext cx="444450" cy="429733"/>
          </a:xfrm>
          <a:prstGeom prst="sun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miley Face 17">
            <a:extLst>
              <a:ext uri="{FF2B5EF4-FFF2-40B4-BE49-F238E27FC236}">
                <a16:creationId xmlns:a16="http://schemas.microsoft.com/office/drawing/2014/main" id="{FA1CB1C5-6622-6A44-AB16-D89646935385}"/>
              </a:ext>
            </a:extLst>
          </p:cNvPr>
          <p:cNvSpPr/>
          <p:nvPr/>
        </p:nvSpPr>
        <p:spPr>
          <a:xfrm>
            <a:off x="6139049" y="5419325"/>
            <a:ext cx="316639" cy="295173"/>
          </a:xfrm>
          <a:prstGeom prst="smileyFace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8AC16D5C-459A-4C4D-B953-751AAE241959}"/>
              </a:ext>
            </a:extLst>
          </p:cNvPr>
          <p:cNvCxnSpPr>
            <a:cxnSpLocks/>
          </p:cNvCxnSpPr>
          <p:nvPr/>
        </p:nvCxnSpPr>
        <p:spPr>
          <a:xfrm rot="16200000" flipH="1">
            <a:off x="6852213" y="5524740"/>
            <a:ext cx="439644" cy="112308"/>
          </a:xfrm>
          <a:prstGeom prst="bentConnector3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2" descr="/var/folders/rn/lgs6_pds0kg5ryv0vcym_m_w0000gn/T/com.microsoft.Powerpoint/WebArchiveCopyPasteTempFiles/2JuLw+2YrsgAAAABJRU5ErkJggg==">
            <a:extLst>
              <a:ext uri="{FF2B5EF4-FFF2-40B4-BE49-F238E27FC236}">
                <a16:creationId xmlns:a16="http://schemas.microsoft.com/office/drawing/2014/main" id="{C2AD13C3-187B-7A4B-A25E-C354161C1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6216" y="5382275"/>
            <a:ext cx="385886" cy="387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43872467-1A58-E443-8559-1A10921844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754395" y="5235396"/>
            <a:ext cx="288000" cy="137143"/>
          </a:xfrm>
          <a:prstGeom prst="rect">
            <a:avLst/>
          </a:prstGeom>
        </p:spPr>
      </p:pic>
      <p:sp>
        <p:nvSpPr>
          <p:cNvPr id="91" name="TextBox 90">
            <a:extLst>
              <a:ext uri="{FF2B5EF4-FFF2-40B4-BE49-F238E27FC236}">
                <a16:creationId xmlns:a16="http://schemas.microsoft.com/office/drawing/2014/main" id="{B25DD304-B566-C741-AA0D-473F0037A456}"/>
              </a:ext>
            </a:extLst>
          </p:cNvPr>
          <p:cNvSpPr txBox="1"/>
          <p:nvPr/>
        </p:nvSpPr>
        <p:spPr>
          <a:xfrm>
            <a:off x="4808323" y="2137956"/>
            <a:ext cx="24538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Walk to LWN Library</a:t>
            </a:r>
          </a:p>
        </p:txBody>
      </p:sp>
      <p:pic>
        <p:nvPicPr>
          <p:cNvPr id="36" name="Picture 7">
            <a:extLst>
              <a:ext uri="{FF2B5EF4-FFF2-40B4-BE49-F238E27FC236}">
                <a16:creationId xmlns:a16="http://schemas.microsoft.com/office/drawing/2014/main" id="{AED180B9-EC5B-C146-B831-4D6BAE6DF5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3360000">
            <a:off x="6439933" y="5490532"/>
            <a:ext cx="639792" cy="615890"/>
          </a:xfrm>
          <a:prstGeom prst="rect">
            <a:avLst/>
          </a:prstGeom>
        </p:spPr>
      </p:pic>
      <p:pic>
        <p:nvPicPr>
          <p:cNvPr id="92" name="Picture 7">
            <a:extLst>
              <a:ext uri="{FF2B5EF4-FFF2-40B4-BE49-F238E27FC236}">
                <a16:creationId xmlns:a16="http://schemas.microsoft.com/office/drawing/2014/main" id="{29359956-478B-BA4E-BA7C-E15FC427E2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3360000">
            <a:off x="3964992" y="1099813"/>
            <a:ext cx="639792" cy="615890"/>
          </a:xfrm>
          <a:prstGeom prst="rect">
            <a:avLst/>
          </a:prstGeom>
        </p:spPr>
      </p:pic>
      <p:sp>
        <p:nvSpPr>
          <p:cNvPr id="89" name="Rounded Rectangular Callout 88">
            <a:extLst>
              <a:ext uri="{FF2B5EF4-FFF2-40B4-BE49-F238E27FC236}">
                <a16:creationId xmlns:a16="http://schemas.microsoft.com/office/drawing/2014/main" id="{C1774377-B487-2948-8703-26714787F8E9}"/>
              </a:ext>
            </a:extLst>
          </p:cNvPr>
          <p:cNvSpPr/>
          <p:nvPr/>
        </p:nvSpPr>
        <p:spPr>
          <a:xfrm>
            <a:off x="9488892" y="1960874"/>
            <a:ext cx="2304181" cy="2410352"/>
          </a:xfrm>
          <a:prstGeom prst="wedgeRoundRectCallout">
            <a:avLst>
              <a:gd name="adj1" fmla="val -118303"/>
              <a:gd name="adj2" fmla="val -37579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By default the app shows the shortest path. However, the user has an option to choose other available routes via other stairs, lifts or escalators.</a:t>
            </a:r>
          </a:p>
        </p:txBody>
      </p:sp>
    </p:spTree>
    <p:extLst>
      <p:ext uri="{BB962C8B-B14F-4D97-AF65-F5344CB8AC3E}">
        <p14:creationId xmlns:p14="http://schemas.microsoft.com/office/powerpoint/2010/main" val="1640326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6" grpId="0"/>
      <p:bldP spid="46" grpId="1"/>
      <p:bldP spid="47" grpId="0"/>
      <p:bldP spid="47" grpId="1"/>
      <p:bldP spid="48" grpId="0"/>
      <p:bldP spid="48" grpId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9" grpId="0"/>
      <p:bldP spid="59" grpId="1"/>
      <p:bldP spid="60" grpId="0"/>
      <p:bldP spid="60" grpId="1"/>
      <p:bldP spid="62" grpId="0" animBg="1"/>
      <p:bldP spid="62" grpId="1" animBg="1"/>
      <p:bldP spid="50" grpId="0" animBg="1"/>
      <p:bldP spid="50" grpId="1" animBg="1"/>
      <p:bldP spid="58" grpId="0"/>
      <p:bldP spid="58" grpId="1"/>
      <p:bldP spid="63" grpId="0" animBg="1"/>
      <p:bldP spid="64" grpId="0" animBg="1"/>
      <p:bldP spid="65" grpId="0" animBg="1"/>
      <p:bldP spid="66" grpId="0" animBg="1"/>
      <p:bldP spid="67" grpId="0" animBg="1"/>
      <p:bldP spid="69" grpId="0"/>
      <p:bldP spid="70" grpId="0"/>
      <p:bldP spid="73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1" grpId="0"/>
      <p:bldP spid="82" grpId="0"/>
      <p:bldP spid="83" grpId="0"/>
      <p:bldP spid="85" grpId="0" animBg="1"/>
      <p:bldP spid="86" grpId="0" animBg="1"/>
      <p:bldP spid="91" grpId="0"/>
      <p:bldP spid="8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: Rounded Corners 1">
            <a:extLst>
              <a:ext uri="{FF2B5EF4-FFF2-40B4-BE49-F238E27FC236}">
                <a16:creationId xmlns:a16="http://schemas.microsoft.com/office/drawing/2014/main" id="{4C539A0D-BA9B-4542-BED5-3408663AE002}"/>
              </a:ext>
            </a:extLst>
          </p:cNvPr>
          <p:cNvSpPr/>
          <p:nvPr/>
        </p:nvSpPr>
        <p:spPr>
          <a:xfrm>
            <a:off x="3856893" y="492369"/>
            <a:ext cx="4056183" cy="6107721"/>
          </a:xfrm>
          <a:prstGeom prst="roundRect">
            <a:avLst/>
          </a:prstGeom>
          <a:solidFill>
            <a:schemeClr val="tx1"/>
          </a:solidFill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70100B93-B020-4643-9CF0-92E2F568AD67}"/>
              </a:ext>
            </a:extLst>
          </p:cNvPr>
          <p:cNvSpPr/>
          <p:nvPr/>
        </p:nvSpPr>
        <p:spPr>
          <a:xfrm>
            <a:off x="4221482" y="5345026"/>
            <a:ext cx="3343456" cy="606711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6" name="Picture 105">
            <a:extLst>
              <a:ext uri="{FF2B5EF4-FFF2-40B4-BE49-F238E27FC236}">
                <a16:creationId xmlns:a16="http://schemas.microsoft.com/office/drawing/2014/main" id="{38D77595-F3BF-514A-802C-E3886E4C39BF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221482" y="926670"/>
            <a:ext cx="3337200" cy="5022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0336678-F68E-0047-AEC9-F434BB1289BC}"/>
              </a:ext>
            </a:extLst>
          </p:cNvPr>
          <p:cNvSpPr/>
          <p:nvPr/>
        </p:nvSpPr>
        <p:spPr>
          <a:xfrm>
            <a:off x="4207194" y="5361444"/>
            <a:ext cx="3343456" cy="606711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A203C5-460B-F247-BB13-D15E4A6699B6}"/>
              </a:ext>
            </a:extLst>
          </p:cNvPr>
          <p:cNvSpPr/>
          <p:nvPr/>
        </p:nvSpPr>
        <p:spPr>
          <a:xfrm>
            <a:off x="4467843" y="936737"/>
            <a:ext cx="2804495" cy="963501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CE9D8E8-8E3A-6D46-BF7E-49A7D5F93032}"/>
              </a:ext>
            </a:extLst>
          </p:cNvPr>
          <p:cNvSpPr/>
          <p:nvPr/>
        </p:nvSpPr>
        <p:spPr>
          <a:xfrm>
            <a:off x="5427782" y="936737"/>
            <a:ext cx="914400" cy="177688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F518FC7-696E-FF46-9259-6D3CF342D217}"/>
              </a:ext>
            </a:extLst>
          </p:cNvPr>
          <p:cNvSpPr/>
          <p:nvPr/>
        </p:nvSpPr>
        <p:spPr>
          <a:xfrm>
            <a:off x="5620821" y="977591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FF3F66D-3749-3B42-A99A-62CF70A84DD0}"/>
              </a:ext>
            </a:extLst>
          </p:cNvPr>
          <p:cNvSpPr/>
          <p:nvPr/>
        </p:nvSpPr>
        <p:spPr>
          <a:xfrm>
            <a:off x="5858949" y="972823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A24A8D1-6809-804E-9FD4-7F61F2A0D606}"/>
              </a:ext>
            </a:extLst>
          </p:cNvPr>
          <p:cNvSpPr/>
          <p:nvPr/>
        </p:nvSpPr>
        <p:spPr>
          <a:xfrm>
            <a:off x="6097077" y="982344"/>
            <a:ext cx="108000" cy="10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864A55A-6230-5842-ABED-45F4ABB98031}"/>
              </a:ext>
            </a:extLst>
          </p:cNvPr>
          <p:cNvCxnSpPr/>
          <p:nvPr/>
        </p:nvCxnSpPr>
        <p:spPr>
          <a:xfrm>
            <a:off x="4467843" y="1385887"/>
            <a:ext cx="2837371" cy="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560D1B2-F234-C543-91C7-63B5B44338DF}"/>
              </a:ext>
            </a:extLst>
          </p:cNvPr>
          <p:cNvSpPr txBox="1"/>
          <p:nvPr/>
        </p:nvSpPr>
        <p:spPr>
          <a:xfrm>
            <a:off x="4851381" y="1061971"/>
            <a:ext cx="24538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 ARE NOW AT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1D8AEA-FAA0-F040-BED5-4CE777D51504}"/>
              </a:ext>
            </a:extLst>
          </p:cNvPr>
          <p:cNvSpPr txBox="1"/>
          <p:nvPr/>
        </p:nvSpPr>
        <p:spPr>
          <a:xfrm>
            <a:off x="4680212" y="1474192"/>
            <a:ext cx="1101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  <a:cs typeface="Arial" panose="020B0604020202020204" pitchFamily="34" charset="0"/>
              </a:rPr>
              <a:t>LEVEL 1</a:t>
            </a:r>
            <a:r>
              <a:rPr lang="en-US" sz="1600" b="1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BC062E0-6DA8-B744-A02D-100C4B44C137}"/>
              </a:ext>
            </a:extLst>
          </p:cNvPr>
          <p:cNvSpPr txBox="1"/>
          <p:nvPr/>
        </p:nvSpPr>
        <p:spPr>
          <a:xfrm>
            <a:off x="6038474" y="1348796"/>
            <a:ext cx="122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>
                <a:solidFill>
                  <a:schemeClr val="bg1"/>
                </a:solidFill>
                <a:cs typeface="Arial" panose="020B0604020202020204" pitchFamily="34" charset="0"/>
              </a:rPr>
              <a:t>McDonald’s, North Spine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726E45D-CCCF-2144-B588-DA60846C6F34}"/>
              </a:ext>
            </a:extLst>
          </p:cNvPr>
          <p:cNvCxnSpPr>
            <a:cxnSpLocks/>
            <a:endCxn id="16" idx="2"/>
          </p:cNvCxnSpPr>
          <p:nvPr/>
        </p:nvCxnSpPr>
        <p:spPr>
          <a:xfrm>
            <a:off x="5870091" y="1390395"/>
            <a:ext cx="0" cy="5098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E52E158B-7FAB-DD4C-89F0-5B171C88D543}"/>
              </a:ext>
            </a:extLst>
          </p:cNvPr>
          <p:cNvSpPr txBox="1"/>
          <p:nvPr/>
        </p:nvSpPr>
        <p:spPr>
          <a:xfrm>
            <a:off x="4547428" y="5342697"/>
            <a:ext cx="132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ETA: 3 mins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AC96209A-A242-5D42-8EF1-46CB4C8B1DF4}"/>
              </a:ext>
            </a:extLst>
          </p:cNvPr>
          <p:cNvSpPr txBox="1"/>
          <p:nvPr/>
        </p:nvSpPr>
        <p:spPr>
          <a:xfrm>
            <a:off x="4545802" y="5567352"/>
            <a:ext cx="132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200 m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5CD51D8A-4DB7-EC49-A571-F921EC25CB10}"/>
              </a:ext>
            </a:extLst>
          </p:cNvPr>
          <p:cNvSpPr txBox="1"/>
          <p:nvPr/>
        </p:nvSpPr>
        <p:spPr>
          <a:xfrm>
            <a:off x="5908487" y="5340606"/>
            <a:ext cx="132312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700" b="1">
                <a:solidFill>
                  <a:schemeClr val="bg1"/>
                </a:solidFill>
              </a:rPr>
              <a:t>Walk straight</a:t>
            </a:r>
          </a:p>
        </p:txBody>
      </p:sp>
      <p:sp>
        <p:nvSpPr>
          <p:cNvPr id="33" name="Up Arrow 32">
            <a:extLst>
              <a:ext uri="{FF2B5EF4-FFF2-40B4-BE49-F238E27FC236}">
                <a16:creationId xmlns:a16="http://schemas.microsoft.com/office/drawing/2014/main" id="{3104A3AF-C06B-5647-A8A5-D6D59762DE2D}"/>
              </a:ext>
            </a:extLst>
          </p:cNvPr>
          <p:cNvSpPr/>
          <p:nvPr/>
        </p:nvSpPr>
        <p:spPr>
          <a:xfrm>
            <a:off x="7110487" y="5395948"/>
            <a:ext cx="324398" cy="432871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Half Frame 39">
            <a:extLst>
              <a:ext uri="{FF2B5EF4-FFF2-40B4-BE49-F238E27FC236}">
                <a16:creationId xmlns:a16="http://schemas.microsoft.com/office/drawing/2014/main" id="{AA2106A3-011D-B949-9D03-0324EC668DC3}"/>
              </a:ext>
            </a:extLst>
          </p:cNvPr>
          <p:cNvSpPr/>
          <p:nvPr/>
        </p:nvSpPr>
        <p:spPr>
          <a:xfrm rot="18915808">
            <a:off x="4321502" y="5479654"/>
            <a:ext cx="319020" cy="322582"/>
          </a:xfrm>
          <a:prstGeom prst="half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6F7D6DB-AE71-314D-8427-5709378B74A7}"/>
              </a:ext>
            </a:extLst>
          </p:cNvPr>
          <p:cNvSpPr/>
          <p:nvPr/>
        </p:nvSpPr>
        <p:spPr>
          <a:xfrm>
            <a:off x="5822847" y="3552670"/>
            <a:ext cx="1242025" cy="72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3" name="Picture 9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B91F3774-0DF2-0447-8DBF-D647D91283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7092344" y="3494486"/>
            <a:ext cx="192176" cy="233565"/>
          </a:xfrm>
          <a:prstGeom prst="rect">
            <a:avLst/>
          </a:prstGeom>
          <a:solidFill>
            <a:srgbClr val="C00000"/>
          </a:solidFill>
          <a:effectLst>
            <a:glow rad="393700">
              <a:schemeClr val="accent1">
                <a:alpha val="40000"/>
              </a:schemeClr>
            </a:glow>
          </a:effectLst>
        </p:spPr>
      </p:pic>
      <p:sp>
        <p:nvSpPr>
          <p:cNvPr id="98" name="TextBox 97">
            <a:extLst>
              <a:ext uri="{FF2B5EF4-FFF2-40B4-BE49-F238E27FC236}">
                <a16:creationId xmlns:a16="http://schemas.microsoft.com/office/drawing/2014/main" id="{03E3F544-7757-D14C-95DA-D4222129039B}"/>
              </a:ext>
            </a:extLst>
          </p:cNvPr>
          <p:cNvSpPr txBox="1"/>
          <p:nvPr/>
        </p:nvSpPr>
        <p:spPr>
          <a:xfrm>
            <a:off x="4544176" y="5338275"/>
            <a:ext cx="132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ETA: 2 mins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13D7CA5-D549-D44A-99DB-5990DD1161ED}"/>
              </a:ext>
            </a:extLst>
          </p:cNvPr>
          <p:cNvSpPr txBox="1"/>
          <p:nvPr/>
        </p:nvSpPr>
        <p:spPr>
          <a:xfrm>
            <a:off x="4551219" y="5562053"/>
            <a:ext cx="132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150 m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D8361106-96BB-B745-8764-5F3C011706D6}"/>
              </a:ext>
            </a:extLst>
          </p:cNvPr>
          <p:cNvSpPr txBox="1"/>
          <p:nvPr/>
        </p:nvSpPr>
        <p:spPr>
          <a:xfrm>
            <a:off x="6078400" y="5322299"/>
            <a:ext cx="107106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700" b="1">
                <a:solidFill>
                  <a:schemeClr val="bg1"/>
                </a:solidFill>
              </a:rPr>
              <a:t>Take Stairs</a:t>
            </a:r>
          </a:p>
        </p:txBody>
      </p:sp>
      <p:sp>
        <p:nvSpPr>
          <p:cNvPr id="60" name="Bent-Up Arrow 59">
            <a:extLst>
              <a:ext uri="{FF2B5EF4-FFF2-40B4-BE49-F238E27FC236}">
                <a16:creationId xmlns:a16="http://schemas.microsoft.com/office/drawing/2014/main" id="{3165B10D-D543-714F-99A7-E1025479121D}"/>
              </a:ext>
            </a:extLst>
          </p:cNvPr>
          <p:cNvSpPr/>
          <p:nvPr/>
        </p:nvSpPr>
        <p:spPr>
          <a:xfrm>
            <a:off x="7027173" y="5463715"/>
            <a:ext cx="326727" cy="369332"/>
          </a:xfrm>
          <a:prstGeom prst="bentUpArrow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CAB5A3A-3506-A042-A106-0DDE0C69802B}"/>
              </a:ext>
            </a:extLst>
          </p:cNvPr>
          <p:cNvSpPr/>
          <p:nvPr/>
        </p:nvSpPr>
        <p:spPr>
          <a:xfrm>
            <a:off x="5702547" y="6090871"/>
            <a:ext cx="410310" cy="37514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: Rounded Corners 4">
            <a:extLst>
              <a:ext uri="{FF2B5EF4-FFF2-40B4-BE49-F238E27FC236}">
                <a16:creationId xmlns:a16="http://schemas.microsoft.com/office/drawing/2014/main" id="{97756E50-E06A-0440-B182-F2E7C7B54AD6}"/>
              </a:ext>
            </a:extLst>
          </p:cNvPr>
          <p:cNvSpPr/>
          <p:nvPr/>
        </p:nvSpPr>
        <p:spPr>
          <a:xfrm>
            <a:off x="5427782" y="691660"/>
            <a:ext cx="914400" cy="93785"/>
          </a:xfrm>
          <a:prstGeom prst="roundRect">
            <a:avLst/>
          </a:prstGeom>
          <a:solidFill>
            <a:schemeClr val="tx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ular Callout 37">
            <a:extLst>
              <a:ext uri="{FF2B5EF4-FFF2-40B4-BE49-F238E27FC236}">
                <a16:creationId xmlns:a16="http://schemas.microsoft.com/office/drawing/2014/main" id="{33FD49CA-9171-0341-838A-402DB27ACB1E}"/>
              </a:ext>
            </a:extLst>
          </p:cNvPr>
          <p:cNvSpPr/>
          <p:nvPr/>
        </p:nvSpPr>
        <p:spPr>
          <a:xfrm>
            <a:off x="8145604" y="1951346"/>
            <a:ext cx="1946663" cy="747579"/>
          </a:xfrm>
          <a:prstGeom prst="wedgeRoundRectCallout">
            <a:avLst>
              <a:gd name="adj1" fmla="val -60426"/>
              <a:gd name="adj2" fmla="val 165223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Visual navigation!</a:t>
            </a:r>
          </a:p>
        </p:txBody>
      </p:sp>
    </p:spTree>
    <p:extLst>
      <p:ext uri="{BB962C8B-B14F-4D97-AF65-F5344CB8AC3E}">
        <p14:creationId xmlns:p14="http://schemas.microsoft.com/office/powerpoint/2010/main" val="673672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68 0.00208 L -0.11198 0.00208 " pathEditMode="relative" ptsTypes="AA">
                                      <p:cBhvr>
                                        <p:cTn id="13" dur="2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4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29883C"/>
                                      </p:to>
                                    </p:animClr>
                                    <p:set>
                                      <p:cBhvr>
                                        <p:cTn id="21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2" grpId="1"/>
      <p:bldP spid="32" grpId="2"/>
      <p:bldP spid="86" grpId="1"/>
      <p:bldP spid="86" grpId="2"/>
      <p:bldP spid="87" grpId="1"/>
      <p:bldP spid="87" grpId="2"/>
      <p:bldP spid="33" grpId="0" animBg="1"/>
      <p:bldP spid="33" grpId="1" animBg="1"/>
      <p:bldP spid="33" grpId="2" animBg="1"/>
      <p:bldP spid="40" grpId="0" animBg="1"/>
      <p:bldP spid="98" grpId="0"/>
      <p:bldP spid="99" grpId="0"/>
      <p:bldP spid="100" grpId="0"/>
      <p:bldP spid="60" grpId="0" animBg="1"/>
      <p:bldP spid="38" grpId="0" animBg="1"/>
      <p:bldP spid="38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5760</TotalTime>
  <Words>572</Words>
  <Application>Microsoft Macintosh PowerPoint</Application>
  <PresentationFormat>Widescreen</PresentationFormat>
  <Paragraphs>143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STKaiti</vt:lpstr>
      <vt:lpstr>Arial</vt:lpstr>
      <vt:lpstr>Calibri</vt:lpstr>
      <vt:lpstr>Calibri Light</vt:lpstr>
      <vt:lpstr>Myriad Pro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samir addi</cp:lastModifiedBy>
  <cp:revision>83</cp:revision>
  <dcterms:modified xsi:type="dcterms:W3CDTF">2018-04-10T17:45:48Z</dcterms:modified>
</cp:coreProperties>
</file>

<file path=docProps/thumbnail.jpeg>
</file>